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5" r:id="rId3"/>
    <p:sldMasterId id="2147483765" r:id="rId4"/>
    <p:sldMasterId id="2147483781" r:id="rId5"/>
    <p:sldMasterId id="2147483801" r:id="rId6"/>
    <p:sldMasterId id="2147483709" r:id="rId7"/>
    <p:sldMasterId id="2147483729" r:id="rId8"/>
  </p:sldMasterIdLst>
  <p:notesMasterIdLst>
    <p:notesMasterId r:id="rId42"/>
  </p:notesMasterIdLst>
  <p:handoutMasterIdLst>
    <p:handoutMasterId r:id="rId43"/>
  </p:handoutMasterIdLst>
  <p:sldIdLst>
    <p:sldId id="366" r:id="rId9"/>
    <p:sldId id="18671" r:id="rId10"/>
    <p:sldId id="18672" r:id="rId11"/>
    <p:sldId id="18673" r:id="rId12"/>
    <p:sldId id="18674" r:id="rId13"/>
    <p:sldId id="18675" r:id="rId14"/>
    <p:sldId id="18676" r:id="rId15"/>
    <p:sldId id="18677" r:id="rId16"/>
    <p:sldId id="18678" r:id="rId17"/>
    <p:sldId id="18679" r:id="rId18"/>
    <p:sldId id="18680" r:id="rId19"/>
    <p:sldId id="18681" r:id="rId20"/>
    <p:sldId id="18682" r:id="rId21"/>
    <p:sldId id="18683" r:id="rId22"/>
    <p:sldId id="18684" r:id="rId23"/>
    <p:sldId id="18685" r:id="rId24"/>
    <p:sldId id="256" r:id="rId25"/>
    <p:sldId id="258" r:id="rId26"/>
    <p:sldId id="18686" r:id="rId27"/>
    <p:sldId id="260" r:id="rId28"/>
    <p:sldId id="261" r:id="rId29"/>
    <p:sldId id="262" r:id="rId30"/>
    <p:sldId id="18669" r:id="rId31"/>
    <p:sldId id="276" r:id="rId32"/>
    <p:sldId id="259" r:id="rId33"/>
    <p:sldId id="275" r:id="rId34"/>
    <p:sldId id="279" r:id="rId35"/>
    <p:sldId id="282" r:id="rId36"/>
    <p:sldId id="281" r:id="rId37"/>
    <p:sldId id="283" r:id="rId38"/>
    <p:sldId id="284" r:id="rId39"/>
    <p:sldId id="285" r:id="rId40"/>
    <p:sldId id="278" r:id="rId41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DC"/>
    <a:srgbClr val="001D34"/>
    <a:srgbClr val="00A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45900-79E3-4352-BFFE-C6BED86B5A32}" v="1" dt="2023-08-20T23:40:46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8060" autoAdjust="0"/>
  </p:normalViewPr>
  <p:slideViewPr>
    <p:cSldViewPr showGuides="1">
      <p:cViewPr varScale="1">
        <p:scale>
          <a:sx n="96" d="100"/>
          <a:sy n="96" d="100"/>
        </p:scale>
        <p:origin x="816" y="72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ndham, Daniel (Environment, Sandy Bay)" userId="c36e80dd-4bdb-4474-8ff5-96cfdd211ac3" providerId="ADAL" clId="{8EBCF71B-D75F-44D5-A8AC-FE5C5FD33354}"/>
    <pc:docChg chg="undo redo custSel addSld delSld modSld sldOrd">
      <pc:chgData name="Mendham, Daniel (Environment, Sandy Bay)" userId="c36e80dd-4bdb-4474-8ff5-96cfdd211ac3" providerId="ADAL" clId="{8EBCF71B-D75F-44D5-A8AC-FE5C5FD33354}" dt="2023-06-12T12:54:09.285" v="3470" actId="20577"/>
      <pc:docMkLst>
        <pc:docMk/>
      </pc:docMkLst>
      <pc:sldChg chg="add mod modClrScheme chgLayout">
        <pc:chgData name="Mendham, Daniel (Environment, Sandy Bay)" userId="c36e80dd-4bdb-4474-8ff5-96cfdd211ac3" providerId="ADAL" clId="{8EBCF71B-D75F-44D5-A8AC-FE5C5FD33354}" dt="2023-06-12T11:47:07.092" v="2482" actId="700"/>
        <pc:sldMkLst>
          <pc:docMk/>
          <pc:sldMk cId="1458303379" sldId="256"/>
        </pc:sldMkLst>
      </pc:sldChg>
      <pc:sldChg chg="add mod modClrScheme chgLayout">
        <pc:chgData name="Mendham, Daniel (Environment, Sandy Bay)" userId="c36e80dd-4bdb-4474-8ff5-96cfdd211ac3" providerId="ADAL" clId="{8EBCF71B-D75F-44D5-A8AC-FE5C5FD33354}" dt="2023-06-12T11:47:36.983" v="2484" actId="700"/>
        <pc:sldMkLst>
          <pc:docMk/>
          <pc:sldMk cId="2386992005" sldId="258"/>
        </pc:sldMkLst>
      </pc:sldChg>
      <pc:sldChg chg="modSp add mod ord">
        <pc:chgData name="Mendham, Daniel (Environment, Sandy Bay)" userId="c36e80dd-4bdb-4474-8ff5-96cfdd211ac3" providerId="ADAL" clId="{8EBCF71B-D75F-44D5-A8AC-FE5C5FD33354}" dt="2023-06-12T12:30:03.120" v="3190" actId="20577"/>
        <pc:sldMkLst>
          <pc:docMk/>
          <pc:sldMk cId="0" sldId="259"/>
        </pc:sldMkLst>
        <pc:spChg chg="mod">
          <ac:chgData name="Mendham, Daniel (Environment, Sandy Bay)" userId="c36e80dd-4bdb-4474-8ff5-96cfdd211ac3" providerId="ADAL" clId="{8EBCF71B-D75F-44D5-A8AC-FE5C5FD33354}" dt="2023-06-11T05:53:05.312" v="1250" actId="20577"/>
          <ac:spMkLst>
            <pc:docMk/>
            <pc:sldMk cId="0" sldId="259"/>
            <ac:spMk id="9218" creationId="{D44761BF-60B5-17D2-C29F-5F0746861877}"/>
          </ac:spMkLst>
        </pc:spChg>
        <pc:spChg chg="mod">
          <ac:chgData name="Mendham, Daniel (Environment, Sandy Bay)" userId="c36e80dd-4bdb-4474-8ff5-96cfdd211ac3" providerId="ADAL" clId="{8EBCF71B-D75F-44D5-A8AC-FE5C5FD33354}" dt="2023-06-12T12:30:03.120" v="3190" actId="20577"/>
          <ac:spMkLst>
            <pc:docMk/>
            <pc:sldMk cId="0" sldId="259"/>
            <ac:spMk id="9219" creationId="{C37B1B21-43FB-4DE0-7F5E-DEACDDAB4EE2}"/>
          </ac:spMkLst>
        </pc:spChg>
        <pc:graphicFrameChg chg="mod">
          <ac:chgData name="Mendham, Daniel (Environment, Sandy Bay)" userId="c36e80dd-4bdb-4474-8ff5-96cfdd211ac3" providerId="ADAL" clId="{8EBCF71B-D75F-44D5-A8AC-FE5C5FD33354}" dt="2023-06-11T05:53:26.412" v="1253" actId="1076"/>
          <ac:graphicFrameMkLst>
            <pc:docMk/>
            <pc:sldMk cId="0" sldId="259"/>
            <ac:graphicFrameMk id="9220" creationId="{61150E4F-B1ED-0319-EFB5-9F81655FF8F2}"/>
          </ac:graphicFrameMkLst>
        </pc:graphicFrameChg>
      </pc:sldChg>
      <pc:sldChg chg="modSp add del mod ord">
        <pc:chgData name="Mendham, Daniel (Environment, Sandy Bay)" userId="c36e80dd-4bdb-4474-8ff5-96cfdd211ac3" providerId="ADAL" clId="{8EBCF71B-D75F-44D5-A8AC-FE5C5FD33354}" dt="2023-06-11T05:56:56.201" v="1500" actId="47"/>
        <pc:sldMkLst>
          <pc:docMk/>
          <pc:sldMk cId="2602603982" sldId="260"/>
        </pc:sldMkLst>
        <pc:spChg chg="mod">
          <ac:chgData name="Mendham, Daniel (Environment, Sandy Bay)" userId="c36e80dd-4bdb-4474-8ff5-96cfdd211ac3" providerId="ADAL" clId="{8EBCF71B-D75F-44D5-A8AC-FE5C5FD33354}" dt="2023-06-11T05:29:54.778" v="883" actId="1076"/>
          <ac:spMkLst>
            <pc:docMk/>
            <pc:sldMk cId="2602603982" sldId="260"/>
            <ac:spMk id="12290" creationId="{A4A5B389-507A-0B9C-3BEF-0DCC01F9CF02}"/>
          </ac:spMkLst>
        </pc:spChg>
      </pc:sldChg>
      <pc:sldChg chg="add mod modClrScheme chgLayout">
        <pc:chgData name="Mendham, Daniel (Environment, Sandy Bay)" userId="c36e80dd-4bdb-4474-8ff5-96cfdd211ac3" providerId="ADAL" clId="{8EBCF71B-D75F-44D5-A8AC-FE5C5FD33354}" dt="2023-06-12T11:48:15.413" v="2486" actId="700"/>
        <pc:sldMkLst>
          <pc:docMk/>
          <pc:sldMk cId="2602603982" sldId="260"/>
        </pc:sldMkLst>
      </pc:sldChg>
      <pc:sldChg chg="add mod modClrScheme chgLayout">
        <pc:chgData name="Mendham, Daniel (Environment, Sandy Bay)" userId="c36e80dd-4bdb-4474-8ff5-96cfdd211ac3" providerId="ADAL" clId="{8EBCF71B-D75F-44D5-A8AC-FE5C5FD33354}" dt="2023-06-12T11:48:40.556" v="2487" actId="700"/>
        <pc:sldMkLst>
          <pc:docMk/>
          <pc:sldMk cId="1674654037" sldId="261"/>
        </pc:sldMkLst>
      </pc:sldChg>
      <pc:sldChg chg="modSp add del mod">
        <pc:chgData name="Mendham, Daniel (Environment, Sandy Bay)" userId="c36e80dd-4bdb-4474-8ff5-96cfdd211ac3" providerId="ADAL" clId="{8EBCF71B-D75F-44D5-A8AC-FE5C5FD33354}" dt="2023-06-11T05:56:56.201" v="1500" actId="47"/>
        <pc:sldMkLst>
          <pc:docMk/>
          <pc:sldMk cId="1674654037" sldId="261"/>
        </pc:sldMkLst>
        <pc:spChg chg="mod">
          <ac:chgData name="Mendham, Daniel (Environment, Sandy Bay)" userId="c36e80dd-4bdb-4474-8ff5-96cfdd211ac3" providerId="ADAL" clId="{8EBCF71B-D75F-44D5-A8AC-FE5C5FD33354}" dt="2023-06-11T05:34:19.669" v="1008" actId="20577"/>
          <ac:spMkLst>
            <pc:docMk/>
            <pc:sldMk cId="1674654037" sldId="261"/>
            <ac:spMk id="14338" creationId="{3B97C266-7DEC-6376-FC7F-F5375F047BA4}"/>
          </ac:spMkLst>
        </pc:spChg>
      </pc:sldChg>
      <pc:sldChg chg="add mod modClrScheme chgLayout">
        <pc:chgData name="Mendham, Daniel (Environment, Sandy Bay)" userId="c36e80dd-4bdb-4474-8ff5-96cfdd211ac3" providerId="ADAL" clId="{8EBCF71B-D75F-44D5-A8AC-FE5C5FD33354}" dt="2023-06-12T11:48:49.710" v="2488" actId="700"/>
        <pc:sldMkLst>
          <pc:docMk/>
          <pc:sldMk cId="1876765017" sldId="262"/>
        </pc:sldMkLst>
      </pc:sldChg>
      <pc:sldChg chg="modSp add del mod">
        <pc:chgData name="Mendham, Daniel (Environment, Sandy Bay)" userId="c36e80dd-4bdb-4474-8ff5-96cfdd211ac3" providerId="ADAL" clId="{8EBCF71B-D75F-44D5-A8AC-FE5C5FD33354}" dt="2023-06-11T05:49:16.031" v="1181" actId="47"/>
        <pc:sldMkLst>
          <pc:docMk/>
          <pc:sldMk cId="1876765017" sldId="262"/>
        </pc:sldMkLst>
        <pc:spChg chg="mod">
          <ac:chgData name="Mendham, Daniel (Environment, Sandy Bay)" userId="c36e80dd-4bdb-4474-8ff5-96cfdd211ac3" providerId="ADAL" clId="{8EBCF71B-D75F-44D5-A8AC-FE5C5FD33354}" dt="2023-06-09T05:02:03.986" v="590" actId="1076"/>
          <ac:spMkLst>
            <pc:docMk/>
            <pc:sldMk cId="1876765017" sldId="262"/>
            <ac:spMk id="16386" creationId="{EBAD69A4-C6C6-3D7B-C4D5-618EFE65F506}"/>
          </ac:spMkLst>
        </pc:spChg>
        <pc:spChg chg="mod">
          <ac:chgData name="Mendham, Daniel (Environment, Sandy Bay)" userId="c36e80dd-4bdb-4474-8ff5-96cfdd211ac3" providerId="ADAL" clId="{8EBCF71B-D75F-44D5-A8AC-FE5C5FD33354}" dt="2023-06-09T05:02:06.791" v="591" actId="1076"/>
          <ac:spMkLst>
            <pc:docMk/>
            <pc:sldMk cId="1876765017" sldId="262"/>
            <ac:spMk id="16387" creationId="{20D93EE8-4F81-F1A4-DB2C-5BF440212FF2}"/>
          </ac:spMkLst>
        </pc:spChg>
      </pc:sldChg>
      <pc:sldChg chg="modSp add del mod">
        <pc:chgData name="Mendham, Daniel (Environment, Sandy Bay)" userId="c36e80dd-4bdb-4474-8ff5-96cfdd211ac3" providerId="ADAL" clId="{8EBCF71B-D75F-44D5-A8AC-FE5C5FD33354}" dt="2023-06-11T05:42:21.006" v="1138" actId="47"/>
        <pc:sldMkLst>
          <pc:docMk/>
          <pc:sldMk cId="0" sldId="271"/>
        </pc:sldMkLst>
        <pc:spChg chg="mod">
          <ac:chgData name="Mendham, Daniel (Environment, Sandy Bay)" userId="c36e80dd-4bdb-4474-8ff5-96cfdd211ac3" providerId="ADAL" clId="{8EBCF71B-D75F-44D5-A8AC-FE5C5FD33354}" dt="2023-06-09T05:01:17.574" v="568" actId="6549"/>
          <ac:spMkLst>
            <pc:docMk/>
            <pc:sldMk cId="0" sldId="271"/>
            <ac:spMk id="35843" creationId="{18F30B47-B937-C4BE-63B5-B9532FEB2912}"/>
          </ac:spMkLst>
        </pc:spChg>
      </pc:sldChg>
      <pc:sldChg chg="addSp delSp modSp add del mod ord">
        <pc:chgData name="Mendham, Daniel (Environment, Sandy Bay)" userId="c36e80dd-4bdb-4474-8ff5-96cfdd211ac3" providerId="ADAL" clId="{8EBCF71B-D75F-44D5-A8AC-FE5C5FD33354}" dt="2023-06-12T11:54:59.561" v="2490" actId="47"/>
        <pc:sldMkLst>
          <pc:docMk/>
          <pc:sldMk cId="788037682" sldId="274"/>
        </pc:sldMkLst>
        <pc:spChg chg="mod">
          <ac:chgData name="Mendham, Daniel (Environment, Sandy Bay)" userId="c36e80dd-4bdb-4474-8ff5-96cfdd211ac3" providerId="ADAL" clId="{8EBCF71B-D75F-44D5-A8AC-FE5C5FD33354}" dt="2023-06-11T05:26:52.973" v="811" actId="20577"/>
          <ac:spMkLst>
            <pc:docMk/>
            <pc:sldMk cId="788037682" sldId="274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9:16:55.629" v="1582" actId="27636"/>
          <ac:spMkLst>
            <pc:docMk/>
            <pc:sldMk cId="788037682" sldId="274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26:33.678" v="793"/>
          <ac:spMkLst>
            <pc:docMk/>
            <pc:sldMk cId="788037682" sldId="274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9:17:31.973" v="1583" actId="478"/>
          <ac:spMkLst>
            <pc:docMk/>
            <pc:sldMk cId="788037682" sldId="274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28:23.115" v="846" actId="20577"/>
          <ac:spMkLst>
            <pc:docMk/>
            <pc:sldMk cId="788037682" sldId="274"/>
            <ac:spMk id="10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28:40.555" v="860" actId="14100"/>
          <ac:spMkLst>
            <pc:docMk/>
            <pc:sldMk cId="788037682" sldId="274"/>
            <ac:spMk id="12" creationId="{00000000-0000-0000-0000-000000000000}"/>
          </ac:spMkLst>
        </pc:spChg>
        <pc:graphicFrameChg chg="add del mod">
          <ac:chgData name="Mendham, Daniel (Environment, Sandy Bay)" userId="c36e80dd-4bdb-4474-8ff5-96cfdd211ac3" providerId="ADAL" clId="{8EBCF71B-D75F-44D5-A8AC-FE5C5FD33354}" dt="2023-06-11T09:17:39.188" v="1587"/>
          <ac:graphicFrameMkLst>
            <pc:docMk/>
            <pc:sldMk cId="788037682" sldId="274"/>
            <ac:graphicFrameMk id="3" creationId="{DEB120A2-D03A-BB91-FD66-49639E8FEED0}"/>
          </ac:graphicFrameMkLst>
        </pc:graphicFrameChg>
        <pc:graphicFrameChg chg="mod">
          <ac:chgData name="Mendham, Daniel (Environment, Sandy Bay)" userId="c36e80dd-4bdb-4474-8ff5-96cfdd211ac3" providerId="ADAL" clId="{8EBCF71B-D75F-44D5-A8AC-FE5C5FD33354}" dt="2023-06-11T05:28:30.218" v="847"/>
          <ac:graphicFrameMkLst>
            <pc:docMk/>
            <pc:sldMk cId="788037682" sldId="274"/>
            <ac:graphicFrameMk id="9" creationId="{00000000-0000-0000-0000-000000000000}"/>
          </ac:graphicFrameMkLst>
        </pc:graphicFrameChg>
        <pc:graphicFrameChg chg="mod">
          <ac:chgData name="Mendham, Daniel (Environment, Sandy Bay)" userId="c36e80dd-4bdb-4474-8ff5-96cfdd211ac3" providerId="ADAL" clId="{8EBCF71B-D75F-44D5-A8AC-FE5C5FD33354}" dt="2023-06-11T05:27:51.100" v="822" actId="1076"/>
          <ac:graphicFrameMkLst>
            <pc:docMk/>
            <pc:sldMk cId="788037682" sldId="274"/>
            <ac:graphicFrameMk id="11" creationId="{00000000-0000-0000-0000-000000000000}"/>
          </ac:graphicFrameMkLst>
        </pc:graphicFrameChg>
      </pc:sldChg>
      <pc:sldChg chg="delSp modSp add mod ord">
        <pc:chgData name="Mendham, Daniel (Environment, Sandy Bay)" userId="c36e80dd-4bdb-4474-8ff5-96cfdd211ac3" providerId="ADAL" clId="{8EBCF71B-D75F-44D5-A8AC-FE5C5FD33354}" dt="2023-06-12T12:22:53.212" v="2739"/>
        <pc:sldMkLst>
          <pc:docMk/>
          <pc:sldMk cId="862728935" sldId="275"/>
        </pc:sldMkLst>
        <pc:spChg chg="mod">
          <ac:chgData name="Mendham, Daniel (Environment, Sandy Bay)" userId="c36e80dd-4bdb-4474-8ff5-96cfdd211ac3" providerId="ADAL" clId="{8EBCF71B-D75F-44D5-A8AC-FE5C5FD33354}" dt="2023-06-11T05:32:18.899" v="977" actId="14100"/>
          <ac:spMkLst>
            <pc:docMk/>
            <pc:sldMk cId="862728935" sldId="275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58:47.053" v="1509" actId="14100"/>
          <ac:spMkLst>
            <pc:docMk/>
            <pc:sldMk cId="862728935" sldId="275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31:01.513" v="896"/>
          <ac:spMkLst>
            <pc:docMk/>
            <pc:sldMk cId="862728935" sldId="275"/>
            <ac:spMk id="6" creationId="{00000000-0000-0000-0000-000000000000}"/>
          </ac:spMkLst>
        </pc:spChg>
        <pc:spChg chg="del mod">
          <ac:chgData name="Mendham, Daniel (Environment, Sandy Bay)" userId="c36e80dd-4bdb-4474-8ff5-96cfdd211ac3" providerId="ADAL" clId="{8EBCF71B-D75F-44D5-A8AC-FE5C5FD33354}" dt="2023-06-11T05:34:07.985" v="1002" actId="478"/>
          <ac:spMkLst>
            <pc:docMk/>
            <pc:sldMk cId="862728935" sldId="275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31:25.183" v="933" actId="1038"/>
          <ac:spMkLst>
            <pc:docMk/>
            <pc:sldMk cId="862728935" sldId="275"/>
            <ac:spMk id="1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57:44.846" v="1503" actId="403"/>
          <ac:spMkLst>
            <pc:docMk/>
            <pc:sldMk cId="862728935" sldId="275"/>
            <ac:spMk id="13" creationId="{00000000-0000-0000-0000-000000000000}"/>
          </ac:spMkLst>
        </pc:spChg>
        <pc:graphicFrameChg chg="mod">
          <ac:chgData name="Mendham, Daniel (Environment, Sandy Bay)" userId="c36e80dd-4bdb-4474-8ff5-96cfdd211ac3" providerId="ADAL" clId="{8EBCF71B-D75F-44D5-A8AC-FE5C5FD33354}" dt="2023-06-11T05:58:27.220" v="1507"/>
          <ac:graphicFrameMkLst>
            <pc:docMk/>
            <pc:sldMk cId="862728935" sldId="275"/>
            <ac:graphicFrameMk id="11" creationId="{00000000-0000-0000-0000-000000000000}"/>
          </ac:graphicFrameMkLst>
        </pc:graphicFrameChg>
        <pc:picChg chg="mod">
          <ac:chgData name="Mendham, Daniel (Environment, Sandy Bay)" userId="c36e80dd-4bdb-4474-8ff5-96cfdd211ac3" providerId="ADAL" clId="{8EBCF71B-D75F-44D5-A8AC-FE5C5FD33354}" dt="2023-06-11T05:31:25.183" v="933" actId="1038"/>
          <ac:picMkLst>
            <pc:docMk/>
            <pc:sldMk cId="862728935" sldId="275"/>
            <ac:picMk id="30723" creationId="{00000000-0000-0000-0000-000000000000}"/>
          </ac:picMkLst>
        </pc:picChg>
      </pc:sldChg>
      <pc:sldChg chg="addSp delSp modSp add mod ord">
        <pc:chgData name="Mendham, Daniel (Environment, Sandy Bay)" userId="c36e80dd-4bdb-4474-8ff5-96cfdd211ac3" providerId="ADAL" clId="{8EBCF71B-D75F-44D5-A8AC-FE5C5FD33354}" dt="2023-06-12T12:52:59.621" v="3434" actId="5793"/>
        <pc:sldMkLst>
          <pc:docMk/>
          <pc:sldMk cId="2330169390" sldId="276"/>
        </pc:sldMkLst>
        <pc:spChg chg="mod">
          <ac:chgData name="Mendham, Daniel (Environment, Sandy Bay)" userId="c36e80dd-4bdb-4474-8ff5-96cfdd211ac3" providerId="ADAL" clId="{8EBCF71B-D75F-44D5-A8AC-FE5C5FD33354}" dt="2023-06-12T12:52:45.753" v="3431" actId="20577"/>
          <ac:spMkLst>
            <pc:docMk/>
            <pc:sldMk cId="2330169390" sldId="276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2T12:52:59.621" v="3434" actId="5793"/>
          <ac:spMkLst>
            <pc:docMk/>
            <pc:sldMk cId="2330169390" sldId="276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32:47.890" v="978"/>
          <ac:spMkLst>
            <pc:docMk/>
            <pc:sldMk cId="2330169390" sldId="276"/>
            <ac:spMk id="6" creationId="{00000000-0000-0000-0000-000000000000}"/>
          </ac:spMkLst>
        </pc:spChg>
        <pc:spChg chg="del mod">
          <ac:chgData name="Mendham, Daniel (Environment, Sandy Bay)" userId="c36e80dd-4bdb-4474-8ff5-96cfdd211ac3" providerId="ADAL" clId="{8EBCF71B-D75F-44D5-A8AC-FE5C5FD33354}" dt="2023-06-12T12:29:32.202" v="3099" actId="478"/>
          <ac:spMkLst>
            <pc:docMk/>
            <pc:sldMk cId="2330169390" sldId="276"/>
            <ac:spMk id="8" creationId="{00000000-0000-0000-0000-000000000000}"/>
          </ac:spMkLst>
        </pc:spChg>
        <pc:spChg chg="del mod">
          <ac:chgData name="Mendham, Daniel (Environment, Sandy Bay)" userId="c36e80dd-4bdb-4474-8ff5-96cfdd211ac3" providerId="ADAL" clId="{8EBCF71B-D75F-44D5-A8AC-FE5C5FD33354}" dt="2023-06-12T12:29:27.313" v="3097" actId="478"/>
          <ac:spMkLst>
            <pc:docMk/>
            <pc:sldMk cId="2330169390" sldId="276"/>
            <ac:spMk id="14" creationId="{00000000-0000-0000-0000-000000000000}"/>
          </ac:spMkLst>
        </pc:spChg>
        <pc:picChg chg="add mod">
          <ac:chgData name="Mendham, Daniel (Environment, Sandy Bay)" userId="c36e80dd-4bdb-4474-8ff5-96cfdd211ac3" providerId="ADAL" clId="{8EBCF71B-D75F-44D5-A8AC-FE5C5FD33354}" dt="2023-06-12T12:32:22.870" v="3242" actId="1076"/>
          <ac:picMkLst>
            <pc:docMk/>
            <pc:sldMk cId="2330169390" sldId="276"/>
            <ac:picMk id="3" creationId="{F66BB205-0C6A-C855-528F-E756C0E1A51C}"/>
          </ac:picMkLst>
        </pc:picChg>
        <pc:picChg chg="add mod">
          <ac:chgData name="Mendham, Daniel (Environment, Sandy Bay)" userId="c36e80dd-4bdb-4474-8ff5-96cfdd211ac3" providerId="ADAL" clId="{8EBCF71B-D75F-44D5-A8AC-FE5C5FD33354}" dt="2023-06-12T12:32:20.091" v="3241" actId="1076"/>
          <ac:picMkLst>
            <pc:docMk/>
            <pc:sldMk cId="2330169390" sldId="276"/>
            <ac:picMk id="4" creationId="{01DC1934-1E7B-4F62-3287-8B61C38A5980}"/>
          </ac:picMkLst>
        </pc:picChg>
        <pc:picChg chg="del mod">
          <ac:chgData name="Mendham, Daniel (Environment, Sandy Bay)" userId="c36e80dd-4bdb-4474-8ff5-96cfdd211ac3" providerId="ADAL" clId="{8EBCF71B-D75F-44D5-A8AC-FE5C5FD33354}" dt="2023-06-12T12:28:29.220" v="3074" actId="478"/>
          <ac:picMkLst>
            <pc:docMk/>
            <pc:sldMk cId="2330169390" sldId="276"/>
            <ac:picMk id="33794" creationId="{00000000-0000-0000-0000-000000000000}"/>
          </ac:picMkLst>
        </pc:picChg>
      </pc:sldChg>
      <pc:sldChg chg="delSp modSp add del mod">
        <pc:chgData name="Mendham, Daniel (Environment, Sandy Bay)" userId="c36e80dd-4bdb-4474-8ff5-96cfdd211ac3" providerId="ADAL" clId="{8EBCF71B-D75F-44D5-A8AC-FE5C5FD33354}" dt="2023-06-12T12:33:04.172" v="3249" actId="47"/>
        <pc:sldMkLst>
          <pc:docMk/>
          <pc:sldMk cId="1408354282" sldId="277"/>
        </pc:sldMkLst>
        <pc:spChg chg="mod">
          <ac:chgData name="Mendham, Daniel (Environment, Sandy Bay)" userId="c36e80dd-4bdb-4474-8ff5-96cfdd211ac3" providerId="ADAL" clId="{8EBCF71B-D75F-44D5-A8AC-FE5C5FD33354}" dt="2023-06-12T12:31:24.283" v="3200" actId="20577"/>
          <ac:spMkLst>
            <pc:docMk/>
            <pc:sldMk cId="1408354282" sldId="277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9:26:01.903" v="1731" actId="20577"/>
          <ac:spMkLst>
            <pc:docMk/>
            <pc:sldMk cId="1408354282" sldId="277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36:40.558" v="1063"/>
          <ac:spMkLst>
            <pc:docMk/>
            <pc:sldMk cId="1408354282" sldId="277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5:39:24.396" v="1114" actId="478"/>
          <ac:spMkLst>
            <pc:docMk/>
            <pc:sldMk cId="1408354282" sldId="277"/>
            <ac:spMk id="8" creationId="{00000000-0000-0000-0000-000000000000}"/>
          </ac:spMkLst>
        </pc:spChg>
        <pc:picChg chg="mod">
          <ac:chgData name="Mendham, Daniel (Environment, Sandy Bay)" userId="c36e80dd-4bdb-4474-8ff5-96cfdd211ac3" providerId="ADAL" clId="{8EBCF71B-D75F-44D5-A8AC-FE5C5FD33354}" dt="2023-06-11T05:37:03.324" v="1068" actId="1076"/>
          <ac:picMkLst>
            <pc:docMk/>
            <pc:sldMk cId="1408354282" sldId="277"/>
            <ac:picMk id="7" creationId="{00000000-0000-0000-0000-000000000000}"/>
          </ac:picMkLst>
        </pc:picChg>
      </pc:sldChg>
      <pc:sldChg chg="delSp modSp add mod">
        <pc:chgData name="Mendham, Daniel (Environment, Sandy Bay)" userId="c36e80dd-4bdb-4474-8ff5-96cfdd211ac3" providerId="ADAL" clId="{8EBCF71B-D75F-44D5-A8AC-FE5C5FD33354}" dt="2023-06-12T12:54:09.285" v="3470" actId="20577"/>
        <pc:sldMkLst>
          <pc:docMk/>
          <pc:sldMk cId="400435055" sldId="278"/>
        </pc:sldMkLst>
        <pc:spChg chg="mod">
          <ac:chgData name="Mendham, Daniel (Environment, Sandy Bay)" userId="c36e80dd-4bdb-4474-8ff5-96cfdd211ac3" providerId="ADAL" clId="{8EBCF71B-D75F-44D5-A8AC-FE5C5FD33354}" dt="2023-06-12T12:54:09.285" v="3470" actId="20577"/>
          <ac:spMkLst>
            <pc:docMk/>
            <pc:sldMk cId="400435055" sldId="278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9:24.108" v="1182"/>
          <ac:spMkLst>
            <pc:docMk/>
            <pc:sldMk cId="400435055" sldId="278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10:14:57.773" v="2105" actId="478"/>
          <ac:spMkLst>
            <pc:docMk/>
            <pc:sldMk cId="400435055" sldId="278"/>
            <ac:spMk id="8" creationId="{00000000-0000-0000-0000-000000000000}"/>
          </ac:spMkLst>
        </pc:spChg>
      </pc:sldChg>
      <pc:sldChg chg="delSp modSp add mod ord">
        <pc:chgData name="Mendham, Daniel (Environment, Sandy Bay)" userId="c36e80dd-4bdb-4474-8ff5-96cfdd211ac3" providerId="ADAL" clId="{8EBCF71B-D75F-44D5-A8AC-FE5C5FD33354}" dt="2023-06-12T12:35:53.531" v="3311" actId="20577"/>
        <pc:sldMkLst>
          <pc:docMk/>
          <pc:sldMk cId="287166741" sldId="279"/>
        </pc:sldMkLst>
        <pc:spChg chg="mod">
          <ac:chgData name="Mendham, Daniel (Environment, Sandy Bay)" userId="c36e80dd-4bdb-4474-8ff5-96cfdd211ac3" providerId="ADAL" clId="{8EBCF71B-D75F-44D5-A8AC-FE5C5FD33354}" dt="2023-06-12T12:35:53.531" v="3311" actId="20577"/>
          <ac:spMkLst>
            <pc:docMk/>
            <pc:sldMk cId="287166741" sldId="279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1:43.315" v="1137" actId="1076"/>
          <ac:spMkLst>
            <pc:docMk/>
            <pc:sldMk cId="287166741" sldId="279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38:27.284" v="1108"/>
          <ac:spMkLst>
            <pc:docMk/>
            <pc:sldMk cId="287166741" sldId="279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5:39:55.540" v="1117" actId="478"/>
          <ac:spMkLst>
            <pc:docMk/>
            <pc:sldMk cId="287166741" sldId="279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1:04.037" v="1132" actId="14100"/>
          <ac:spMkLst>
            <pc:docMk/>
            <pc:sldMk cId="287166741" sldId="279"/>
            <ac:spMk id="11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1:26.485" v="1136" actId="1076"/>
          <ac:spMkLst>
            <pc:docMk/>
            <pc:sldMk cId="287166741" sldId="279"/>
            <ac:spMk id="22" creationId="{00000000-0000-0000-0000-000000000000}"/>
          </ac:spMkLst>
        </pc:spChg>
        <pc:graphicFrameChg chg="mod modGraphic">
          <ac:chgData name="Mendham, Daniel (Environment, Sandy Bay)" userId="c36e80dd-4bdb-4474-8ff5-96cfdd211ac3" providerId="ADAL" clId="{8EBCF71B-D75F-44D5-A8AC-FE5C5FD33354}" dt="2023-06-11T09:39:18.514" v="1877" actId="1037"/>
          <ac:graphicFrameMkLst>
            <pc:docMk/>
            <pc:sldMk cId="287166741" sldId="279"/>
            <ac:graphicFrameMk id="16" creationId="{00000000-0000-0000-0000-000000000000}"/>
          </ac:graphicFrameMkLst>
        </pc:graphicFrameChg>
        <pc:graphicFrameChg chg="mod modGraphic">
          <ac:chgData name="Mendham, Daniel (Environment, Sandy Bay)" userId="c36e80dd-4bdb-4474-8ff5-96cfdd211ac3" providerId="ADAL" clId="{8EBCF71B-D75F-44D5-A8AC-FE5C5FD33354}" dt="2023-06-11T05:40:22.882" v="1124" actId="1076"/>
          <ac:graphicFrameMkLst>
            <pc:docMk/>
            <pc:sldMk cId="287166741" sldId="279"/>
            <ac:graphicFrameMk id="17" creationId="{00000000-0000-0000-0000-000000000000}"/>
          </ac:graphicFrameMkLst>
        </pc:graphicFrameChg>
        <pc:graphicFrameChg chg="mod modGraphic">
          <ac:chgData name="Mendham, Daniel (Environment, Sandy Bay)" userId="c36e80dd-4bdb-4474-8ff5-96cfdd211ac3" providerId="ADAL" clId="{8EBCF71B-D75F-44D5-A8AC-FE5C5FD33354}" dt="2023-06-11T05:40:13.152" v="1122" actId="1076"/>
          <ac:graphicFrameMkLst>
            <pc:docMk/>
            <pc:sldMk cId="287166741" sldId="279"/>
            <ac:graphicFrameMk id="21" creationId="{00000000-0000-0000-0000-000000000000}"/>
          </ac:graphicFrameMkLst>
        </pc:graphicFrameChg>
      </pc:sldChg>
      <pc:sldChg chg="delSp modSp add del mod">
        <pc:chgData name="Mendham, Daniel (Environment, Sandy Bay)" userId="c36e80dd-4bdb-4474-8ff5-96cfdd211ac3" providerId="ADAL" clId="{8EBCF71B-D75F-44D5-A8AC-FE5C5FD33354}" dt="2023-06-12T11:58:33.031" v="2491" actId="47"/>
        <pc:sldMkLst>
          <pc:docMk/>
          <pc:sldMk cId="3024937566" sldId="280"/>
        </pc:sldMkLst>
        <pc:spChg chg="mod">
          <ac:chgData name="Mendham, Daniel (Environment, Sandy Bay)" userId="c36e80dd-4bdb-4474-8ff5-96cfdd211ac3" providerId="ADAL" clId="{8EBCF71B-D75F-44D5-A8AC-FE5C5FD33354}" dt="2023-06-11T09:41:17.306" v="1894" actId="20577"/>
          <ac:spMkLst>
            <pc:docMk/>
            <pc:sldMk cId="3024937566" sldId="280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2:50.052" v="1139"/>
          <ac:spMkLst>
            <pc:docMk/>
            <pc:sldMk cId="3024937566" sldId="280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9:34:46.167" v="1796" actId="478"/>
          <ac:spMkLst>
            <pc:docMk/>
            <pc:sldMk cId="3024937566" sldId="280"/>
            <ac:spMk id="8" creationId="{00000000-0000-0000-0000-000000000000}"/>
          </ac:spMkLst>
        </pc:spChg>
        <pc:picChg chg="mod">
          <ac:chgData name="Mendham, Daniel (Environment, Sandy Bay)" userId="c36e80dd-4bdb-4474-8ff5-96cfdd211ac3" providerId="ADAL" clId="{8EBCF71B-D75F-44D5-A8AC-FE5C5FD33354}" dt="2023-06-11T05:42:54.014" v="1140" actId="1076"/>
          <ac:picMkLst>
            <pc:docMk/>
            <pc:sldMk cId="3024937566" sldId="280"/>
            <ac:picMk id="12" creationId="{00000000-0000-0000-0000-000000000000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0:29:11.507" v="2202" actId="1037"/>
        <pc:sldMkLst>
          <pc:docMk/>
          <pc:sldMk cId="1201504237" sldId="281"/>
        </pc:sldMkLst>
        <pc:spChg chg="mod">
          <ac:chgData name="Mendham, Daniel (Environment, Sandy Bay)" userId="c36e80dd-4bdb-4474-8ff5-96cfdd211ac3" providerId="ADAL" clId="{8EBCF71B-D75F-44D5-A8AC-FE5C5FD33354}" dt="2023-06-11T10:10:39.745" v="2070" actId="20577"/>
          <ac:spMkLst>
            <pc:docMk/>
            <pc:sldMk cId="1201504237" sldId="281"/>
            <ac:spMk id="2" creationId="{00000000-0000-0000-0000-000000000000}"/>
          </ac:spMkLst>
        </pc:spChg>
        <pc:spChg chg="add del mod">
          <ac:chgData name="Mendham, Daniel (Environment, Sandy Bay)" userId="c36e80dd-4bdb-4474-8ff5-96cfdd211ac3" providerId="ADAL" clId="{8EBCF71B-D75F-44D5-A8AC-FE5C5FD33354}" dt="2023-06-11T09:59:14.363" v="1953" actId="478"/>
          <ac:spMkLst>
            <pc:docMk/>
            <pc:sldMk cId="1201504237" sldId="281"/>
            <ac:spMk id="3" creationId="{949F40A6-85C1-3256-7216-7409F400DF1C}"/>
          </ac:spMkLst>
        </pc:spChg>
        <pc:spChg chg="mod">
          <ac:chgData name="Mendham, Daniel (Environment, Sandy Bay)" userId="c36e80dd-4bdb-4474-8ff5-96cfdd211ac3" providerId="ADAL" clId="{8EBCF71B-D75F-44D5-A8AC-FE5C5FD33354}" dt="2023-06-11T05:45:12.597" v="1149"/>
          <ac:spMkLst>
            <pc:docMk/>
            <pc:sldMk cId="1201504237" sldId="281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5:45:25.832" v="1154" actId="478"/>
          <ac:spMkLst>
            <pc:docMk/>
            <pc:sldMk cId="1201504237" sldId="281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10:28:27.769" v="2192" actId="1035"/>
          <ac:spMkLst>
            <pc:docMk/>
            <pc:sldMk cId="1201504237" sldId="281"/>
            <ac:spMk id="25" creationId="{00000000-0000-0000-0000-000000000000}"/>
          </ac:spMkLst>
        </pc:spChg>
        <pc:graphicFrameChg chg="add del mod">
          <ac:chgData name="Mendham, Daniel (Environment, Sandy Bay)" userId="c36e80dd-4bdb-4474-8ff5-96cfdd211ac3" providerId="ADAL" clId="{8EBCF71B-D75F-44D5-A8AC-FE5C5FD33354}" dt="2023-06-11T09:50:20.151" v="1917" actId="478"/>
          <ac:graphicFrameMkLst>
            <pc:docMk/>
            <pc:sldMk cId="1201504237" sldId="281"/>
            <ac:graphicFrameMk id="7" creationId="{8153077C-F0C4-8718-99A8-EB1F812A4853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28:55.818" v="2193" actId="255"/>
          <ac:graphicFrameMkLst>
            <pc:docMk/>
            <pc:sldMk cId="1201504237" sldId="281"/>
            <ac:graphicFrameMk id="11" creationId="{3E3FA444-79DF-2F9A-4F9C-3614831F3004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29:11.507" v="2202" actId="1037"/>
          <ac:graphicFrameMkLst>
            <pc:docMk/>
            <pc:sldMk cId="1201504237" sldId="281"/>
            <ac:graphicFrameMk id="12" creationId="{C4536D5A-735C-4DF6-C755-46721A38B5DB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29:08.390" v="2197" actId="1038"/>
          <ac:graphicFrameMkLst>
            <pc:docMk/>
            <pc:sldMk cId="1201504237" sldId="281"/>
            <ac:graphicFrameMk id="13" creationId="{177E4379-D041-EA68-0A89-AB3BF4C29A5A}"/>
          </ac:graphicFrameMkLst>
        </pc:graphicFrameChg>
        <pc:picChg chg="del mod">
          <ac:chgData name="Mendham, Daniel (Environment, Sandy Bay)" userId="c36e80dd-4bdb-4474-8ff5-96cfdd211ac3" providerId="ADAL" clId="{8EBCF71B-D75F-44D5-A8AC-FE5C5FD33354}" dt="2023-06-11T09:58:55.377" v="1950" actId="478"/>
          <ac:picMkLst>
            <pc:docMk/>
            <pc:sldMk cId="1201504237" sldId="281"/>
            <ac:picMk id="38914" creationId="{00000000-0000-0000-0000-000000000000}"/>
          </ac:picMkLst>
        </pc:picChg>
      </pc:sldChg>
      <pc:sldChg chg="delSp modSp add mod">
        <pc:chgData name="Mendham, Daniel (Environment, Sandy Bay)" userId="c36e80dd-4bdb-4474-8ff5-96cfdd211ac3" providerId="ADAL" clId="{8EBCF71B-D75F-44D5-A8AC-FE5C5FD33354}" dt="2023-06-12T12:33:40.901" v="3276" actId="6549"/>
        <pc:sldMkLst>
          <pc:docMk/>
          <pc:sldMk cId="3789103524" sldId="282"/>
        </pc:sldMkLst>
        <pc:spChg chg="mod">
          <ac:chgData name="Mendham, Daniel (Environment, Sandy Bay)" userId="c36e80dd-4bdb-4474-8ff5-96cfdd211ac3" providerId="ADAL" clId="{8EBCF71B-D75F-44D5-A8AC-FE5C5FD33354}" dt="2023-06-12T12:33:40.901" v="3276" actId="6549"/>
          <ac:spMkLst>
            <pc:docMk/>
            <pc:sldMk cId="3789103524" sldId="282"/>
            <ac:spMk id="2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9:31:23.985" v="1795" actId="20577"/>
          <ac:spMkLst>
            <pc:docMk/>
            <pc:sldMk cId="3789103524" sldId="282"/>
            <ac:spMk id="5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05:44:04.708" v="1145"/>
          <ac:spMkLst>
            <pc:docMk/>
            <pc:sldMk cId="3789103524" sldId="282"/>
            <ac:spMk id="6" creationId="{00000000-0000-0000-0000-000000000000}"/>
          </ac:spMkLst>
        </pc:spChg>
        <pc:spChg chg="del mod">
          <ac:chgData name="Mendham, Daniel (Environment, Sandy Bay)" userId="c36e80dd-4bdb-4474-8ff5-96cfdd211ac3" providerId="ADAL" clId="{8EBCF71B-D75F-44D5-A8AC-FE5C5FD33354}" dt="2023-06-11T05:45:03.162" v="1148" actId="478"/>
          <ac:spMkLst>
            <pc:docMk/>
            <pc:sldMk cId="3789103524" sldId="282"/>
            <ac:spMk id="8" creationId="{00000000-0000-0000-0000-000000000000}"/>
          </ac:spMkLst>
        </pc:spChg>
      </pc:sldChg>
      <pc:sldChg chg="addSp delSp modSp add mod">
        <pc:chgData name="Mendham, Daniel (Environment, Sandy Bay)" userId="c36e80dd-4bdb-4474-8ff5-96cfdd211ac3" providerId="ADAL" clId="{8EBCF71B-D75F-44D5-A8AC-FE5C5FD33354}" dt="2023-06-11T10:26:38.763" v="2182" actId="403"/>
        <pc:sldMkLst>
          <pc:docMk/>
          <pc:sldMk cId="2408521049" sldId="283"/>
        </pc:sldMkLst>
        <pc:spChg chg="mod">
          <ac:chgData name="Mendham, Daniel (Environment, Sandy Bay)" userId="c36e80dd-4bdb-4474-8ff5-96cfdd211ac3" providerId="ADAL" clId="{8EBCF71B-D75F-44D5-A8AC-FE5C5FD33354}" dt="2023-06-11T09:37:32.827" v="1870" actId="20577"/>
          <ac:spMkLst>
            <pc:docMk/>
            <pc:sldMk cId="2408521049" sldId="283"/>
            <ac:spMk id="2" creationId="{00000000-0000-0000-0000-000000000000}"/>
          </ac:spMkLst>
        </pc:spChg>
        <pc:spChg chg="add del mod">
          <ac:chgData name="Mendham, Daniel (Environment, Sandy Bay)" userId="c36e80dd-4bdb-4474-8ff5-96cfdd211ac3" providerId="ADAL" clId="{8EBCF71B-D75F-44D5-A8AC-FE5C5FD33354}" dt="2023-06-11T10:11:40.942" v="2073" actId="478"/>
          <ac:spMkLst>
            <pc:docMk/>
            <pc:sldMk cId="2408521049" sldId="283"/>
            <ac:spMk id="3" creationId="{DC259B08-BE87-A45D-D8FA-6F27C0C559C9}"/>
          </ac:spMkLst>
        </pc:spChg>
        <pc:spChg chg="mod">
          <ac:chgData name="Mendham, Daniel (Environment, Sandy Bay)" userId="c36e80dd-4bdb-4474-8ff5-96cfdd211ac3" providerId="ADAL" clId="{8EBCF71B-D75F-44D5-A8AC-FE5C5FD33354}" dt="2023-06-11T05:46:16.156" v="1163"/>
          <ac:spMkLst>
            <pc:docMk/>
            <pc:sldMk cId="2408521049" sldId="283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05:46:34.749" v="1168" actId="478"/>
          <ac:spMkLst>
            <pc:docMk/>
            <pc:sldMk cId="2408521049" sldId="283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10:14:19.796" v="2100" actId="20577"/>
          <ac:spMkLst>
            <pc:docMk/>
            <pc:sldMk cId="2408521049" sldId="283"/>
            <ac:spMk id="25" creationId="{00000000-0000-0000-0000-000000000000}"/>
          </ac:spMkLst>
        </pc:spChg>
        <pc:graphicFrameChg chg="add mod">
          <ac:chgData name="Mendham, Daniel (Environment, Sandy Bay)" userId="c36e80dd-4bdb-4474-8ff5-96cfdd211ac3" providerId="ADAL" clId="{8EBCF71B-D75F-44D5-A8AC-FE5C5FD33354}" dt="2023-06-11T10:26:38.763" v="2182" actId="403"/>
          <ac:graphicFrameMkLst>
            <pc:docMk/>
            <pc:sldMk cId="2408521049" sldId="283"/>
            <ac:graphicFrameMk id="4" creationId="{0594ADFA-13BF-C10F-4CF6-743A31BB3D60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26:18.356" v="2177" actId="1035"/>
          <ac:graphicFrameMkLst>
            <pc:docMk/>
            <pc:sldMk cId="2408521049" sldId="283"/>
            <ac:graphicFrameMk id="5" creationId="{94468748-EBAA-9031-0D26-7CEF4D74F13C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26:18.356" v="2177" actId="1035"/>
          <ac:graphicFrameMkLst>
            <pc:docMk/>
            <pc:sldMk cId="2408521049" sldId="283"/>
            <ac:graphicFrameMk id="7" creationId="{D3FAB910-21C0-B532-8701-34BE7D08FC69}"/>
          </ac:graphicFrameMkLst>
        </pc:graphicFrameChg>
        <pc:picChg chg="del mod">
          <ac:chgData name="Mendham, Daniel (Environment, Sandy Bay)" userId="c36e80dd-4bdb-4474-8ff5-96cfdd211ac3" providerId="ADAL" clId="{8EBCF71B-D75F-44D5-A8AC-FE5C5FD33354}" dt="2023-06-11T10:12:15.726" v="2074" actId="478"/>
          <ac:picMkLst>
            <pc:docMk/>
            <pc:sldMk cId="2408521049" sldId="283"/>
            <ac:picMk id="40962" creationId="{00000000-0000-0000-0000-000000000000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0:30:36.724" v="2215" actId="1038"/>
        <pc:sldMkLst>
          <pc:docMk/>
          <pc:sldMk cId="249804407" sldId="284"/>
        </pc:sldMkLst>
        <pc:spChg chg="mod">
          <ac:chgData name="Mendham, Daniel (Environment, Sandy Bay)" userId="c36e80dd-4bdb-4474-8ff5-96cfdd211ac3" providerId="ADAL" clId="{8EBCF71B-D75F-44D5-A8AC-FE5C5FD33354}" dt="2023-06-11T05:47:24.817" v="1169"/>
          <ac:spMkLst>
            <pc:docMk/>
            <pc:sldMk cId="249804407" sldId="284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10:14:45.185" v="2103" actId="478"/>
          <ac:spMkLst>
            <pc:docMk/>
            <pc:sldMk cId="249804407" sldId="284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10:17:38.893" v="2123" actId="20577"/>
          <ac:spMkLst>
            <pc:docMk/>
            <pc:sldMk cId="249804407" sldId="284"/>
            <ac:spMk id="25" creationId="{00000000-0000-0000-0000-000000000000}"/>
          </ac:spMkLst>
        </pc:spChg>
        <pc:graphicFrameChg chg="add mod">
          <ac:chgData name="Mendham, Daniel (Environment, Sandy Bay)" userId="c36e80dd-4bdb-4474-8ff5-96cfdd211ac3" providerId="ADAL" clId="{8EBCF71B-D75F-44D5-A8AC-FE5C5FD33354}" dt="2023-06-11T10:30:14.698" v="2209" actId="1076"/>
          <ac:graphicFrameMkLst>
            <pc:docMk/>
            <pc:sldMk cId="249804407" sldId="284"/>
            <ac:graphicFrameMk id="3" creationId="{DA6B77B1-5B85-5CD4-84A3-01896F5EBCCD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30:27.576" v="2211" actId="1076"/>
          <ac:graphicFrameMkLst>
            <pc:docMk/>
            <pc:sldMk cId="249804407" sldId="284"/>
            <ac:graphicFrameMk id="4" creationId="{AE3B760D-8CB6-8FF2-EB06-8BCFA86553EA}"/>
          </ac:graphicFrameMkLst>
        </pc:graphicFrameChg>
        <pc:graphicFrameChg chg="add mod">
          <ac:chgData name="Mendham, Daniel (Environment, Sandy Bay)" userId="c36e80dd-4bdb-4474-8ff5-96cfdd211ac3" providerId="ADAL" clId="{8EBCF71B-D75F-44D5-A8AC-FE5C5FD33354}" dt="2023-06-11T10:30:36.724" v="2215" actId="1038"/>
          <ac:graphicFrameMkLst>
            <pc:docMk/>
            <pc:sldMk cId="249804407" sldId="284"/>
            <ac:graphicFrameMk id="5" creationId="{61A85006-2239-731F-B3CE-BF3E61621E3F}"/>
          </ac:graphicFrameMkLst>
        </pc:graphicFrameChg>
        <pc:picChg chg="del mod">
          <ac:chgData name="Mendham, Daniel (Environment, Sandy Bay)" userId="c36e80dd-4bdb-4474-8ff5-96cfdd211ac3" providerId="ADAL" clId="{8EBCF71B-D75F-44D5-A8AC-FE5C5FD33354}" dt="2023-06-11T10:14:37.140" v="2101" actId="478"/>
          <ac:picMkLst>
            <pc:docMk/>
            <pc:sldMk cId="249804407" sldId="284"/>
            <ac:picMk id="41986" creationId="{00000000-0000-0000-0000-000000000000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0:32:32.267" v="2233" actId="1035"/>
        <pc:sldMkLst>
          <pc:docMk/>
          <pc:sldMk cId="36102736" sldId="285"/>
        </pc:sldMkLst>
        <pc:spChg chg="mod">
          <ac:chgData name="Mendham, Daniel (Environment, Sandy Bay)" userId="c36e80dd-4bdb-4474-8ff5-96cfdd211ac3" providerId="ADAL" clId="{8EBCF71B-D75F-44D5-A8AC-FE5C5FD33354}" dt="2023-06-11T05:48:26.655" v="1174"/>
          <ac:spMkLst>
            <pc:docMk/>
            <pc:sldMk cId="36102736" sldId="285"/>
            <ac:spMk id="6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10:14:53.611" v="2104" actId="478"/>
          <ac:spMkLst>
            <pc:docMk/>
            <pc:sldMk cId="36102736" sldId="285"/>
            <ac:spMk id="8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1T10:31:32.581" v="2220" actId="14100"/>
          <ac:spMkLst>
            <pc:docMk/>
            <pc:sldMk cId="36102736" sldId="285"/>
            <ac:spMk id="25" creationId="{00000000-0000-0000-0000-000000000000}"/>
          </ac:spMkLst>
        </pc:spChg>
        <pc:graphicFrameChg chg="add del mod">
          <ac:chgData name="Mendham, Daniel (Environment, Sandy Bay)" userId="c36e80dd-4bdb-4474-8ff5-96cfdd211ac3" providerId="ADAL" clId="{8EBCF71B-D75F-44D5-A8AC-FE5C5FD33354}" dt="2023-06-11T10:32:32.267" v="2233" actId="1035"/>
          <ac:graphicFrameMkLst>
            <pc:docMk/>
            <pc:sldMk cId="36102736" sldId="285"/>
            <ac:graphicFrameMk id="3" creationId="{587A2F4B-00EF-FDB9-D79C-878FDB9E98F5}"/>
          </ac:graphicFrameMkLst>
        </pc:graphicFrameChg>
        <pc:graphicFrameChg chg="add del mod">
          <ac:chgData name="Mendham, Daniel (Environment, Sandy Bay)" userId="c36e80dd-4bdb-4474-8ff5-96cfdd211ac3" providerId="ADAL" clId="{8EBCF71B-D75F-44D5-A8AC-FE5C5FD33354}" dt="2023-06-11T10:32:32.267" v="2233" actId="1035"/>
          <ac:graphicFrameMkLst>
            <pc:docMk/>
            <pc:sldMk cId="36102736" sldId="285"/>
            <ac:graphicFrameMk id="4" creationId="{8C0BE56E-EFEA-0679-2F11-10435590B316}"/>
          </ac:graphicFrameMkLst>
        </pc:graphicFrameChg>
        <pc:graphicFrameChg chg="add del mod">
          <ac:chgData name="Mendham, Daniel (Environment, Sandy Bay)" userId="c36e80dd-4bdb-4474-8ff5-96cfdd211ac3" providerId="ADAL" clId="{8EBCF71B-D75F-44D5-A8AC-FE5C5FD33354}" dt="2023-06-11T10:32:32.267" v="2233" actId="1035"/>
          <ac:graphicFrameMkLst>
            <pc:docMk/>
            <pc:sldMk cId="36102736" sldId="285"/>
            <ac:graphicFrameMk id="5" creationId="{ED89A6AF-D8B8-4F48-2F3C-95B1198FF850}"/>
          </ac:graphicFrameMkLst>
        </pc:graphicFrameChg>
        <pc:picChg chg="del mod">
          <ac:chgData name="Mendham, Daniel (Environment, Sandy Bay)" userId="c36e80dd-4bdb-4474-8ff5-96cfdd211ac3" providerId="ADAL" clId="{8EBCF71B-D75F-44D5-A8AC-FE5C5FD33354}" dt="2023-06-11T10:18:29.519" v="2124" actId="478"/>
          <ac:picMkLst>
            <pc:docMk/>
            <pc:sldMk cId="36102736" sldId="285"/>
            <ac:picMk id="43010" creationId="{00000000-0000-0000-0000-000000000000}"/>
          </ac:picMkLst>
        </pc:picChg>
      </pc:sldChg>
      <pc:sldChg chg="modSp add del mod">
        <pc:chgData name="Mendham, Daniel (Environment, Sandy Bay)" userId="c36e80dd-4bdb-4474-8ff5-96cfdd211ac3" providerId="ADAL" clId="{8EBCF71B-D75F-44D5-A8AC-FE5C5FD33354}" dt="2023-06-11T05:30:00.697" v="884" actId="47"/>
        <pc:sldMkLst>
          <pc:docMk/>
          <pc:sldMk cId="0" sldId="316"/>
        </pc:sldMkLst>
        <pc:spChg chg="mod">
          <ac:chgData name="Mendham, Daniel (Environment, Sandy Bay)" userId="c36e80dd-4bdb-4474-8ff5-96cfdd211ac3" providerId="ADAL" clId="{8EBCF71B-D75F-44D5-A8AC-FE5C5FD33354}" dt="2023-06-09T04:53:19.904" v="546" actId="1076"/>
          <ac:spMkLst>
            <pc:docMk/>
            <pc:sldMk cId="0" sldId="316"/>
            <ac:spMk id="194562" creationId="{E372815C-C0AF-93B5-9D2A-EEF2A18D5FAE}"/>
          </ac:spMkLst>
        </pc:spChg>
      </pc:sldChg>
      <pc:sldChg chg="modSp add del mod">
        <pc:chgData name="Mendham, Daniel (Environment, Sandy Bay)" userId="c36e80dd-4bdb-4474-8ff5-96cfdd211ac3" providerId="ADAL" clId="{8EBCF71B-D75F-44D5-A8AC-FE5C5FD33354}" dt="2023-06-11T05:30:00.697" v="884" actId="47"/>
        <pc:sldMkLst>
          <pc:docMk/>
          <pc:sldMk cId="0" sldId="317"/>
        </pc:sldMkLst>
        <pc:spChg chg="mod">
          <ac:chgData name="Mendham, Daniel (Environment, Sandy Bay)" userId="c36e80dd-4bdb-4474-8ff5-96cfdd211ac3" providerId="ADAL" clId="{8EBCF71B-D75F-44D5-A8AC-FE5C5FD33354}" dt="2023-06-09T04:52:37.750" v="543" actId="27636"/>
          <ac:spMkLst>
            <pc:docMk/>
            <pc:sldMk cId="0" sldId="317"/>
            <ac:spMk id="195586" creationId="{A742FDD3-691A-04D4-6451-1D77D4BAFBE5}"/>
          </ac:spMkLst>
        </pc:spChg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0" sldId="355"/>
        </pc:sldMkLst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853378065" sldId="361"/>
        </pc:sldMkLst>
      </pc:sldChg>
      <pc:sldChg chg="addSp delSp modSp mod ord">
        <pc:chgData name="Mendham, Daniel (Environment, Sandy Bay)" userId="c36e80dd-4bdb-4474-8ff5-96cfdd211ac3" providerId="ADAL" clId="{8EBCF71B-D75F-44D5-A8AC-FE5C5FD33354}" dt="2023-06-12T12:42:13.942" v="3329" actId="1076"/>
        <pc:sldMkLst>
          <pc:docMk/>
          <pc:sldMk cId="3426689416" sldId="366"/>
        </pc:sldMkLst>
        <pc:spChg chg="mod">
          <ac:chgData name="Mendham, Daniel (Environment, Sandy Bay)" userId="c36e80dd-4bdb-4474-8ff5-96cfdd211ac3" providerId="ADAL" clId="{8EBCF71B-D75F-44D5-A8AC-FE5C5FD33354}" dt="2023-06-12T12:42:13.942" v="3329" actId="1076"/>
          <ac:spMkLst>
            <pc:docMk/>
            <pc:sldMk cId="3426689416" sldId="366"/>
            <ac:spMk id="2" creationId="{3DD5AC68-C662-4169-A7DE-588251CEB042}"/>
          </ac:spMkLst>
        </pc:spChg>
        <pc:spChg chg="mod">
          <ac:chgData name="Mendham, Daniel (Environment, Sandy Bay)" userId="c36e80dd-4bdb-4474-8ff5-96cfdd211ac3" providerId="ADAL" clId="{8EBCF71B-D75F-44D5-A8AC-FE5C5FD33354}" dt="2023-06-12T12:01:39.218" v="2542" actId="1076"/>
          <ac:spMkLst>
            <pc:docMk/>
            <pc:sldMk cId="3426689416" sldId="366"/>
            <ac:spMk id="5" creationId="{00000000-0000-0000-0000-000000000000}"/>
          </ac:spMkLst>
        </pc:spChg>
        <pc:spChg chg="mod ord">
          <ac:chgData name="Mendham, Daniel (Environment, Sandy Bay)" userId="c36e80dd-4bdb-4474-8ff5-96cfdd211ac3" providerId="ADAL" clId="{8EBCF71B-D75F-44D5-A8AC-FE5C5FD33354}" dt="2023-06-09T02:46:48.475" v="61" actId="170"/>
          <ac:spMkLst>
            <pc:docMk/>
            <pc:sldMk cId="3426689416" sldId="366"/>
            <ac:spMk id="8" creationId="{00000000-0000-0000-0000-000000000000}"/>
          </ac:spMkLst>
        </pc:sp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3" creationId="{BF1734D5-07A5-4CBF-8B50-BD30B9E85DCF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4" creationId="{DA4E7087-FCD8-4616-98FA-D904449B7E5B}"/>
          </ac:picMkLst>
        </pc:picChg>
        <pc:picChg chg="del">
          <ac:chgData name="Mendham, Daniel (Environment, Sandy Bay)" userId="c36e80dd-4bdb-4474-8ff5-96cfdd211ac3" providerId="ADAL" clId="{8EBCF71B-D75F-44D5-A8AC-FE5C5FD33354}" dt="2023-06-09T02:46:54.413" v="63" actId="478"/>
          <ac:picMkLst>
            <pc:docMk/>
            <pc:sldMk cId="3426689416" sldId="366"/>
            <ac:picMk id="6" creationId="{00000000-0000-0000-0000-000000000000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7" creationId="{1A6B2A7F-ADCE-40CD-B810-044EFCB1C5B7}"/>
          </ac:picMkLst>
        </pc:picChg>
        <pc:picChg chg="add mod modCrop">
          <ac:chgData name="Mendham, Daniel (Environment, Sandy Bay)" userId="c36e80dd-4bdb-4474-8ff5-96cfdd211ac3" providerId="ADAL" clId="{8EBCF71B-D75F-44D5-A8AC-FE5C5FD33354}" dt="2023-06-12T12:41:48.887" v="3325" actId="732"/>
          <ac:picMkLst>
            <pc:docMk/>
            <pc:sldMk cId="3426689416" sldId="366"/>
            <ac:picMk id="10" creationId="{0335CAFB-8BD4-EBA2-C89E-6A63D5AFD298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11" creationId="{BB80FE26-6073-4A7B-9DC7-A7A9D3E3D153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12" creationId="{E7373C12-59DE-4678-B103-399DC650F02F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13" creationId="{B0141BB2-052F-49D3-A6B7-CD67D5534517}"/>
          </ac:picMkLst>
        </pc:picChg>
        <pc:picChg chg="del">
          <ac:chgData name="Mendham, Daniel (Environment, Sandy Bay)" userId="c36e80dd-4bdb-4474-8ff5-96cfdd211ac3" providerId="ADAL" clId="{8EBCF71B-D75F-44D5-A8AC-FE5C5FD33354}" dt="2023-06-12T12:01:28.123" v="2540" actId="478"/>
          <ac:picMkLst>
            <pc:docMk/>
            <pc:sldMk cId="3426689416" sldId="366"/>
            <ac:picMk id="1026" creationId="{8365FB5D-214E-42CE-BC6E-0A2F1D9E7EA8}"/>
          </ac:picMkLst>
        </pc:picChg>
      </pc:sldChg>
      <pc:sldChg chg="modSp add del mod ord">
        <pc:chgData name="Mendham, Daniel (Environment, Sandy Bay)" userId="c36e80dd-4bdb-4474-8ff5-96cfdd211ac3" providerId="ADAL" clId="{8EBCF71B-D75F-44D5-A8AC-FE5C5FD33354}" dt="2023-06-12T11:50:56.653" v="2489" actId="47"/>
        <pc:sldMkLst>
          <pc:docMk/>
          <pc:sldMk cId="0" sldId="374"/>
        </pc:sldMkLst>
        <pc:spChg chg="mod">
          <ac:chgData name="Mendham, Daniel (Environment, Sandy Bay)" userId="c36e80dd-4bdb-4474-8ff5-96cfdd211ac3" providerId="ADAL" clId="{8EBCF71B-D75F-44D5-A8AC-FE5C5FD33354}" dt="2023-06-11T09:18:09.147" v="1644" actId="20577"/>
          <ac:spMkLst>
            <pc:docMk/>
            <pc:sldMk cId="0" sldId="374"/>
            <ac:spMk id="304130" creationId="{D96CE204-0729-E0EF-C65B-9D5B15A5F776}"/>
          </ac:spMkLst>
        </pc:spChg>
        <pc:spChg chg="mod">
          <ac:chgData name="Mendham, Daniel (Environment, Sandy Bay)" userId="c36e80dd-4bdb-4474-8ff5-96cfdd211ac3" providerId="ADAL" clId="{8EBCF71B-D75F-44D5-A8AC-FE5C5FD33354}" dt="2023-06-09T04:48:44.026" v="521" actId="114"/>
          <ac:spMkLst>
            <pc:docMk/>
            <pc:sldMk cId="0" sldId="374"/>
            <ac:spMk id="304137" creationId="{22BD68C4-1A65-C817-4A23-FBAA6F070392}"/>
          </ac:spMkLst>
        </pc:spChg>
        <pc:graphicFrameChg chg="mod">
          <ac:chgData name="Mendham, Daniel (Environment, Sandy Bay)" userId="c36e80dd-4bdb-4474-8ff5-96cfdd211ac3" providerId="ADAL" clId="{8EBCF71B-D75F-44D5-A8AC-FE5C5FD33354}" dt="2023-06-09T04:48:52.188" v="524" actId="1076"/>
          <ac:graphicFrameMkLst>
            <pc:docMk/>
            <pc:sldMk cId="0" sldId="374"/>
            <ac:graphicFrameMk id="304138" creationId="{1BF87CBD-7C24-842A-E53B-3928CA05C593}"/>
          </ac:graphicFrameMkLst>
        </pc:graphicFrameChg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2991648450" sldId="378"/>
        </pc:sldMkLst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1287842404" sldId="383"/>
        </pc:sldMkLst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479017131" sldId="385"/>
        </pc:sldMkLst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1854186012" sldId="388"/>
        </pc:sldMkLst>
      </pc:sldChg>
      <pc:sldChg chg="modSp add del mod">
        <pc:chgData name="Mendham, Daniel (Environment, Sandy Bay)" userId="c36e80dd-4bdb-4474-8ff5-96cfdd211ac3" providerId="ADAL" clId="{8EBCF71B-D75F-44D5-A8AC-FE5C5FD33354}" dt="2023-06-11T05:28:53.678" v="861" actId="47"/>
        <pc:sldMkLst>
          <pc:docMk/>
          <pc:sldMk cId="0" sldId="415"/>
        </pc:sldMkLst>
        <pc:spChg chg="mod">
          <ac:chgData name="Mendham, Daniel (Environment, Sandy Bay)" userId="c36e80dd-4bdb-4474-8ff5-96cfdd211ac3" providerId="ADAL" clId="{8EBCF71B-D75F-44D5-A8AC-FE5C5FD33354}" dt="2023-06-11T04:02:27.482" v="745" actId="20577"/>
          <ac:spMkLst>
            <pc:docMk/>
            <pc:sldMk cId="0" sldId="415"/>
            <ac:spMk id="446467" creationId="{60BA9295-54A3-0259-A1C9-BF92A0EC6A8F}"/>
          </ac:spMkLst>
        </pc:spChg>
        <pc:spChg chg="mod">
          <ac:chgData name="Mendham, Daniel (Environment, Sandy Bay)" userId="c36e80dd-4bdb-4474-8ff5-96cfdd211ac3" providerId="ADAL" clId="{8EBCF71B-D75F-44D5-A8AC-FE5C5FD33354}" dt="2023-06-09T04:49:52.344" v="541" actId="20577"/>
          <ac:spMkLst>
            <pc:docMk/>
            <pc:sldMk cId="0" sldId="415"/>
            <ac:spMk id="446468" creationId="{373951EF-6D38-5FBA-1913-53A0E28C901E}"/>
          </ac:spMkLst>
        </pc:spChg>
      </pc:sldChg>
      <pc:sldChg chg="addSp delSp modSp mod">
        <pc:chgData name="Mendham, Daniel (Environment, Sandy Bay)" userId="c36e80dd-4bdb-4474-8ff5-96cfdd211ac3" providerId="ADAL" clId="{8EBCF71B-D75F-44D5-A8AC-FE5C5FD33354}" dt="2023-06-12T12:53:18.641" v="3455" actId="20577"/>
        <pc:sldMkLst>
          <pc:docMk/>
          <pc:sldMk cId="1552534788" sldId="18669"/>
        </pc:sldMkLst>
        <pc:spChg chg="mod">
          <ac:chgData name="Mendham, Daniel (Environment, Sandy Bay)" userId="c36e80dd-4bdb-4474-8ff5-96cfdd211ac3" providerId="ADAL" clId="{8EBCF71B-D75F-44D5-A8AC-FE5C5FD33354}" dt="2023-06-12T12:53:18.641" v="3455" actId="20577"/>
          <ac:spMkLst>
            <pc:docMk/>
            <pc:sldMk cId="1552534788" sldId="18669"/>
            <ac:spMk id="4" creationId="{00000000-0000-0000-0000-000000000000}"/>
          </ac:spMkLst>
        </pc:spChg>
        <pc:spChg chg="mod">
          <ac:chgData name="Mendham, Daniel (Environment, Sandy Bay)" userId="c36e80dd-4bdb-4474-8ff5-96cfdd211ac3" providerId="ADAL" clId="{8EBCF71B-D75F-44D5-A8AC-FE5C5FD33354}" dt="2023-06-12T12:51:59.927" v="3339" actId="20577"/>
          <ac:spMkLst>
            <pc:docMk/>
            <pc:sldMk cId="1552534788" sldId="18669"/>
            <ac:spMk id="5" creationId="{00000000-0000-0000-0000-000000000000}"/>
          </ac:spMkLst>
        </pc:spChg>
        <pc:spChg chg="add mod">
          <ac:chgData name="Mendham, Daniel (Environment, Sandy Bay)" userId="c36e80dd-4bdb-4474-8ff5-96cfdd211ac3" providerId="ADAL" clId="{8EBCF71B-D75F-44D5-A8AC-FE5C5FD33354}" dt="2023-06-12T12:28:44.123" v="3076"/>
          <ac:spMkLst>
            <pc:docMk/>
            <pc:sldMk cId="1552534788" sldId="18669"/>
            <ac:spMk id="6" creationId="{41E3CA80-0E36-4DD8-CBF6-819616E5572E}"/>
          </ac:spMkLst>
        </pc:spChg>
        <pc:picChg chg="add del mod">
          <ac:chgData name="Mendham, Daniel (Environment, Sandy Bay)" userId="c36e80dd-4bdb-4474-8ff5-96cfdd211ac3" providerId="ADAL" clId="{8EBCF71B-D75F-44D5-A8AC-FE5C5FD33354}" dt="2023-06-12T12:28:47.222" v="3077" actId="478"/>
          <ac:picMkLst>
            <pc:docMk/>
            <pc:sldMk cId="1552534788" sldId="18669"/>
            <ac:picMk id="2" creationId="{95C9E85A-EB2E-DCD9-DB1E-BA852E25CF0B}"/>
          </ac:picMkLst>
        </pc:picChg>
        <pc:picChg chg="add mod">
          <ac:chgData name="Mendham, Daniel (Environment, Sandy Bay)" userId="c36e80dd-4bdb-4474-8ff5-96cfdd211ac3" providerId="ADAL" clId="{8EBCF71B-D75F-44D5-A8AC-FE5C5FD33354}" dt="2023-06-12T12:28:50.548" v="3078" actId="1076"/>
          <ac:picMkLst>
            <pc:docMk/>
            <pc:sldMk cId="1552534788" sldId="18669"/>
            <ac:picMk id="3" creationId="{65B97BAF-DCA1-A7CB-1825-6CE41441CE1E}"/>
          </ac:picMkLst>
        </pc:picChg>
        <pc:picChg chg="del">
          <ac:chgData name="Mendham, Daniel (Environment, Sandy Bay)" userId="c36e80dd-4bdb-4474-8ff5-96cfdd211ac3" providerId="ADAL" clId="{8EBCF71B-D75F-44D5-A8AC-FE5C5FD33354}" dt="2023-06-09T02:52:18.429" v="217" actId="478"/>
          <ac:picMkLst>
            <pc:docMk/>
            <pc:sldMk cId="1552534788" sldId="18669"/>
            <ac:picMk id="6" creationId="{4AAA996C-1A5D-D334-3097-AF0F71FEFA7F}"/>
          </ac:picMkLst>
        </pc:picChg>
        <pc:picChg chg="del">
          <ac:chgData name="Mendham, Daniel (Environment, Sandy Bay)" userId="c36e80dd-4bdb-4474-8ff5-96cfdd211ac3" providerId="ADAL" clId="{8EBCF71B-D75F-44D5-A8AC-FE5C5FD33354}" dt="2023-06-09T02:52:18.429" v="217" actId="478"/>
          <ac:picMkLst>
            <pc:docMk/>
            <pc:sldMk cId="1552534788" sldId="18669"/>
            <ac:picMk id="8" creationId="{B0ED5A98-CC5F-A716-86D4-E961CB0E7F77}"/>
          </ac:picMkLst>
        </pc:picChg>
      </pc:sldChg>
      <pc:sldChg chg="add del">
        <pc:chgData name="Mendham, Daniel (Environment, Sandy Bay)" userId="c36e80dd-4bdb-4474-8ff5-96cfdd211ac3" providerId="ADAL" clId="{8EBCF71B-D75F-44D5-A8AC-FE5C5FD33354}" dt="2023-06-11T10:15:13.025" v="2106" actId="47"/>
        <pc:sldMkLst>
          <pc:docMk/>
          <pc:sldMk cId="747454116" sldId="18670"/>
        </pc:sldMkLst>
      </pc:sldChg>
      <pc:sldChg chg="addSp delSp new del mod ord">
        <pc:chgData name="Mendham, Daniel (Environment, Sandy Bay)" userId="c36e80dd-4bdb-4474-8ff5-96cfdd211ac3" providerId="ADAL" clId="{8EBCF71B-D75F-44D5-A8AC-FE5C5FD33354}" dt="2023-06-11T10:55:12.588" v="2260" actId="2696"/>
        <pc:sldMkLst>
          <pc:docMk/>
          <pc:sldMk cId="946997730" sldId="18670"/>
        </pc:sldMkLst>
        <pc:picChg chg="add del">
          <ac:chgData name="Mendham, Daniel (Environment, Sandy Bay)" userId="c36e80dd-4bdb-4474-8ff5-96cfdd211ac3" providerId="ADAL" clId="{8EBCF71B-D75F-44D5-A8AC-FE5C5FD33354}" dt="2023-06-11T10:52:56.451" v="2247" actId="22"/>
          <ac:picMkLst>
            <pc:docMk/>
            <pc:sldMk cId="946997730" sldId="18670"/>
            <ac:picMk id="6" creationId="{725375DB-4EEC-7978-94DA-29AECDB66018}"/>
          </ac:picMkLst>
        </pc:picChg>
        <pc:picChg chg="add">
          <ac:chgData name="Mendham, Daniel (Environment, Sandy Bay)" userId="c36e80dd-4bdb-4474-8ff5-96cfdd211ac3" providerId="ADAL" clId="{8EBCF71B-D75F-44D5-A8AC-FE5C5FD33354}" dt="2023-06-11T10:52:56.942" v="2248" actId="22"/>
          <ac:picMkLst>
            <pc:docMk/>
            <pc:sldMk cId="946997730" sldId="18670"/>
            <ac:picMk id="8" creationId="{590712B4-F5E1-6FE9-A3AD-36135F55D903}"/>
          </ac:picMkLst>
        </pc:picChg>
      </pc:sldChg>
      <pc:sldChg chg="del">
        <pc:chgData name="Mendham, Daniel (Environment, Sandy Bay)" userId="c36e80dd-4bdb-4474-8ff5-96cfdd211ac3" providerId="ADAL" clId="{8EBCF71B-D75F-44D5-A8AC-FE5C5FD33354}" dt="2023-06-09T05:01:48.138" v="569" actId="47"/>
        <pc:sldMkLst>
          <pc:docMk/>
          <pc:sldMk cId="1233147148" sldId="18670"/>
        </pc:sldMkLst>
      </pc:sldChg>
      <pc:sldChg chg="add del">
        <pc:chgData name="Mendham, Daniel (Environment, Sandy Bay)" userId="c36e80dd-4bdb-4474-8ff5-96cfdd211ac3" providerId="ADAL" clId="{8EBCF71B-D75F-44D5-A8AC-FE5C5FD33354}" dt="2023-06-11T10:11:15.826" v="2071" actId="47"/>
        <pc:sldMkLst>
          <pc:docMk/>
          <pc:sldMk cId="1702173741" sldId="18670"/>
        </pc:sldMkLst>
      </pc:sldChg>
      <pc:sldChg chg="modSp del mod">
        <pc:chgData name="Mendham, Daniel (Environment, Sandy Bay)" userId="c36e80dd-4bdb-4474-8ff5-96cfdd211ac3" providerId="ADAL" clId="{8EBCF71B-D75F-44D5-A8AC-FE5C5FD33354}" dt="2023-06-11T05:49:28.771" v="1184" actId="47"/>
        <pc:sldMkLst>
          <pc:docMk/>
          <pc:sldMk cId="2888781780" sldId="18671"/>
        </pc:sldMkLst>
        <pc:spChg chg="mod">
          <ac:chgData name="Mendham, Daniel (Environment, Sandy Bay)" userId="c36e80dd-4bdb-4474-8ff5-96cfdd211ac3" providerId="ADAL" clId="{8EBCF71B-D75F-44D5-A8AC-FE5C5FD33354}" dt="2023-06-09T05:01:56.060" v="589" actId="5793"/>
          <ac:spMkLst>
            <pc:docMk/>
            <pc:sldMk cId="2888781780" sldId="18671"/>
            <ac:spMk id="4" creationId="{00000000-0000-0000-0000-000000000000}"/>
          </ac:spMkLst>
        </pc:spChg>
      </pc:sldChg>
      <pc:sldChg chg="addSp delSp modSp add mod ord">
        <pc:chgData name="Mendham, Daniel (Environment, Sandy Bay)" userId="c36e80dd-4bdb-4474-8ff5-96cfdd211ac3" providerId="ADAL" clId="{8EBCF71B-D75F-44D5-A8AC-FE5C5FD33354}" dt="2023-06-11T10:54:54.683" v="2259" actId="1076"/>
        <pc:sldMkLst>
          <pc:docMk/>
          <pc:sldMk cId="3926978405" sldId="18671"/>
        </pc:sldMkLst>
        <pc:spChg chg="del">
          <ac:chgData name="Mendham, Daniel (Environment, Sandy Bay)" userId="c36e80dd-4bdb-4474-8ff5-96cfdd211ac3" providerId="ADAL" clId="{8EBCF71B-D75F-44D5-A8AC-FE5C5FD33354}" dt="2023-06-11T10:53:58.696" v="2253" actId="478"/>
          <ac:spMkLst>
            <pc:docMk/>
            <pc:sldMk cId="3926978405" sldId="18671"/>
            <ac:spMk id="4" creationId="{00000000-0000-0000-0000-000000000000}"/>
          </ac:spMkLst>
        </pc:spChg>
        <pc:spChg chg="del">
          <ac:chgData name="Mendham, Daniel (Environment, Sandy Bay)" userId="c36e80dd-4bdb-4474-8ff5-96cfdd211ac3" providerId="ADAL" clId="{8EBCF71B-D75F-44D5-A8AC-FE5C5FD33354}" dt="2023-06-11T10:53:54.509" v="2252" actId="478"/>
          <ac:spMkLst>
            <pc:docMk/>
            <pc:sldMk cId="3926978405" sldId="18671"/>
            <ac:spMk id="5" creationId="{00000000-0000-0000-0000-000000000000}"/>
          </ac:spMkLst>
        </pc:spChg>
        <pc:spChg chg="add del mod">
          <ac:chgData name="Mendham, Daniel (Environment, Sandy Bay)" userId="c36e80dd-4bdb-4474-8ff5-96cfdd211ac3" providerId="ADAL" clId="{8EBCF71B-D75F-44D5-A8AC-FE5C5FD33354}" dt="2023-06-11T10:54:13.362" v="2256" actId="478"/>
          <ac:spMkLst>
            <pc:docMk/>
            <pc:sldMk cId="3926978405" sldId="18671"/>
            <ac:spMk id="6" creationId="{BF431FB6-FEB6-C6C2-0D7A-8238493DBA24}"/>
          </ac:spMkLst>
        </pc:spChg>
        <pc:spChg chg="add del mod">
          <ac:chgData name="Mendham, Daniel (Environment, Sandy Bay)" userId="c36e80dd-4bdb-4474-8ff5-96cfdd211ac3" providerId="ADAL" clId="{8EBCF71B-D75F-44D5-A8AC-FE5C5FD33354}" dt="2023-06-11T10:54:03.459" v="2254" actId="478"/>
          <ac:spMkLst>
            <pc:docMk/>
            <pc:sldMk cId="3926978405" sldId="18671"/>
            <ac:spMk id="8" creationId="{C075A096-3218-2EFB-D0FE-419B6403952E}"/>
          </ac:spMkLst>
        </pc:spChg>
        <pc:picChg chg="del">
          <ac:chgData name="Mendham, Daniel (Environment, Sandy Bay)" userId="c36e80dd-4bdb-4474-8ff5-96cfdd211ac3" providerId="ADAL" clId="{8EBCF71B-D75F-44D5-A8AC-FE5C5FD33354}" dt="2023-06-11T10:54:05.890" v="2255" actId="478"/>
          <ac:picMkLst>
            <pc:docMk/>
            <pc:sldMk cId="3926978405" sldId="18671"/>
            <ac:picMk id="2" creationId="{95C9E85A-EB2E-DCD9-DB1E-BA852E25CF0B}"/>
          </ac:picMkLst>
        </pc:picChg>
        <pc:picChg chg="add mod">
          <ac:chgData name="Mendham, Daniel (Environment, Sandy Bay)" userId="c36e80dd-4bdb-4474-8ff5-96cfdd211ac3" providerId="ADAL" clId="{8EBCF71B-D75F-44D5-A8AC-FE5C5FD33354}" dt="2023-06-11T10:54:54.683" v="2259" actId="1076"/>
          <ac:picMkLst>
            <pc:docMk/>
            <pc:sldMk cId="3926978405" sldId="18671"/>
            <ac:picMk id="9" creationId="{6D49332D-BCD4-57F0-C31A-61D4178A4BC0}"/>
          </ac:picMkLst>
        </pc:picChg>
      </pc:sldChg>
      <pc:sldChg chg="addSp delSp add mod">
        <pc:chgData name="Mendham, Daniel (Environment, Sandy Bay)" userId="c36e80dd-4bdb-4474-8ff5-96cfdd211ac3" providerId="ADAL" clId="{8EBCF71B-D75F-44D5-A8AC-FE5C5FD33354}" dt="2023-06-11T11:03:59.237" v="2279" actId="22"/>
        <pc:sldMkLst>
          <pc:docMk/>
          <pc:sldMk cId="2317819717" sldId="18672"/>
        </pc:sldMkLst>
        <pc:picChg chg="add del">
          <ac:chgData name="Mendham, Daniel (Environment, Sandy Bay)" userId="c36e80dd-4bdb-4474-8ff5-96cfdd211ac3" providerId="ADAL" clId="{8EBCF71B-D75F-44D5-A8AC-FE5C5FD33354}" dt="2023-06-11T11:03:58.499" v="2278" actId="22"/>
          <ac:picMkLst>
            <pc:docMk/>
            <pc:sldMk cId="2317819717" sldId="18672"/>
            <ac:picMk id="3" creationId="{B50EED1E-96C7-2A1C-AF91-154B6EE4921B}"/>
          </ac:picMkLst>
        </pc:picChg>
        <pc:picChg chg="add">
          <ac:chgData name="Mendham, Daniel (Environment, Sandy Bay)" userId="c36e80dd-4bdb-4474-8ff5-96cfdd211ac3" providerId="ADAL" clId="{8EBCF71B-D75F-44D5-A8AC-FE5C5FD33354}" dt="2023-06-11T11:03:59.237" v="2279" actId="22"/>
          <ac:picMkLst>
            <pc:docMk/>
            <pc:sldMk cId="2317819717" sldId="18672"/>
            <ac:picMk id="5" creationId="{D8219404-4DBB-7393-D9F2-6F41ECF8473E}"/>
          </ac:picMkLst>
        </pc:picChg>
        <pc:picChg chg="del">
          <ac:chgData name="Mendham, Daniel (Environment, Sandy Bay)" userId="c36e80dd-4bdb-4474-8ff5-96cfdd211ac3" providerId="ADAL" clId="{8EBCF71B-D75F-44D5-A8AC-FE5C5FD33354}" dt="2023-06-11T10:59:19.769" v="2262" actId="478"/>
          <ac:picMkLst>
            <pc:docMk/>
            <pc:sldMk cId="2317819717" sldId="18672"/>
            <ac:picMk id="9" creationId="{6D49332D-BCD4-57F0-C31A-61D4178A4BC0}"/>
          </ac:picMkLst>
        </pc:picChg>
      </pc:sldChg>
      <pc:sldChg chg="addSp delSp add mod">
        <pc:chgData name="Mendham, Daniel (Environment, Sandy Bay)" userId="c36e80dd-4bdb-4474-8ff5-96cfdd211ac3" providerId="ADAL" clId="{8EBCF71B-D75F-44D5-A8AC-FE5C5FD33354}" dt="2023-06-11T11:05:09.127" v="2282" actId="22"/>
        <pc:sldMkLst>
          <pc:docMk/>
          <pc:sldMk cId="1572960767" sldId="18673"/>
        </pc:sldMkLst>
        <pc:picChg chg="add del">
          <ac:chgData name="Mendham, Daniel (Environment, Sandy Bay)" userId="c36e80dd-4bdb-4474-8ff5-96cfdd211ac3" providerId="ADAL" clId="{8EBCF71B-D75F-44D5-A8AC-FE5C5FD33354}" dt="2023-06-11T11:05:08.585" v="2281" actId="22"/>
          <ac:picMkLst>
            <pc:docMk/>
            <pc:sldMk cId="1572960767" sldId="18673"/>
            <ac:picMk id="3" creationId="{7C315A33-3BF8-2BAB-E641-2C9FB8B99D1D}"/>
          </ac:picMkLst>
        </pc:picChg>
        <pc:picChg chg="add">
          <ac:chgData name="Mendham, Daniel (Environment, Sandy Bay)" userId="c36e80dd-4bdb-4474-8ff5-96cfdd211ac3" providerId="ADAL" clId="{8EBCF71B-D75F-44D5-A8AC-FE5C5FD33354}" dt="2023-06-11T11:05:09.127" v="2282" actId="22"/>
          <ac:picMkLst>
            <pc:docMk/>
            <pc:sldMk cId="1572960767" sldId="18673"/>
            <ac:picMk id="5" creationId="{CD85D726-28FE-6996-F651-C3043BC96D2A}"/>
          </ac:picMkLst>
        </pc:picChg>
      </pc:sldChg>
      <pc:sldChg chg="addSp delSp add mod">
        <pc:chgData name="Mendham, Daniel (Environment, Sandy Bay)" userId="c36e80dd-4bdb-4474-8ff5-96cfdd211ac3" providerId="ADAL" clId="{8EBCF71B-D75F-44D5-A8AC-FE5C5FD33354}" dt="2023-06-11T11:06:02.945" v="2285" actId="22"/>
        <pc:sldMkLst>
          <pc:docMk/>
          <pc:sldMk cId="2478916289" sldId="18674"/>
        </pc:sldMkLst>
        <pc:picChg chg="add del">
          <ac:chgData name="Mendham, Daniel (Environment, Sandy Bay)" userId="c36e80dd-4bdb-4474-8ff5-96cfdd211ac3" providerId="ADAL" clId="{8EBCF71B-D75F-44D5-A8AC-FE5C5FD33354}" dt="2023-06-11T11:06:02.350" v="2284" actId="22"/>
          <ac:picMkLst>
            <pc:docMk/>
            <pc:sldMk cId="2478916289" sldId="18674"/>
            <ac:picMk id="3" creationId="{5D1018F2-CCD9-37A5-E519-5A9B4085011E}"/>
          </ac:picMkLst>
        </pc:picChg>
        <pc:picChg chg="add">
          <ac:chgData name="Mendham, Daniel (Environment, Sandy Bay)" userId="c36e80dd-4bdb-4474-8ff5-96cfdd211ac3" providerId="ADAL" clId="{8EBCF71B-D75F-44D5-A8AC-FE5C5FD33354}" dt="2023-06-11T11:06:02.945" v="2285" actId="22"/>
          <ac:picMkLst>
            <pc:docMk/>
            <pc:sldMk cId="2478916289" sldId="18674"/>
            <ac:picMk id="5" creationId="{374BFE64-4DD7-5312-0621-05B050348D53}"/>
          </ac:picMkLst>
        </pc:picChg>
      </pc:sldChg>
      <pc:sldChg chg="addSp delSp add mod">
        <pc:chgData name="Mendham, Daniel (Environment, Sandy Bay)" userId="c36e80dd-4bdb-4474-8ff5-96cfdd211ac3" providerId="ADAL" clId="{8EBCF71B-D75F-44D5-A8AC-FE5C5FD33354}" dt="2023-06-11T11:06:47.109" v="2288" actId="22"/>
        <pc:sldMkLst>
          <pc:docMk/>
          <pc:sldMk cId="2560221369" sldId="18675"/>
        </pc:sldMkLst>
        <pc:picChg chg="add del">
          <ac:chgData name="Mendham, Daniel (Environment, Sandy Bay)" userId="c36e80dd-4bdb-4474-8ff5-96cfdd211ac3" providerId="ADAL" clId="{8EBCF71B-D75F-44D5-A8AC-FE5C5FD33354}" dt="2023-06-11T11:06:46.585" v="2287" actId="22"/>
          <ac:picMkLst>
            <pc:docMk/>
            <pc:sldMk cId="2560221369" sldId="18675"/>
            <ac:picMk id="3" creationId="{31C34D05-5B0C-EE40-C7C7-4731FC2E3E25}"/>
          </ac:picMkLst>
        </pc:picChg>
        <pc:picChg chg="add">
          <ac:chgData name="Mendham, Daniel (Environment, Sandy Bay)" userId="c36e80dd-4bdb-4474-8ff5-96cfdd211ac3" providerId="ADAL" clId="{8EBCF71B-D75F-44D5-A8AC-FE5C5FD33354}" dt="2023-06-11T11:06:47.109" v="2288" actId="22"/>
          <ac:picMkLst>
            <pc:docMk/>
            <pc:sldMk cId="2560221369" sldId="18675"/>
            <ac:picMk id="5" creationId="{2CC34433-8777-612A-44D3-C41A36B3D67E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1:08:16.061" v="2296" actId="1038"/>
        <pc:sldMkLst>
          <pc:docMk/>
          <pc:sldMk cId="1111314527" sldId="18676"/>
        </pc:sldMkLst>
        <pc:picChg chg="add del mod">
          <ac:chgData name="Mendham, Daniel (Environment, Sandy Bay)" userId="c36e80dd-4bdb-4474-8ff5-96cfdd211ac3" providerId="ADAL" clId="{8EBCF71B-D75F-44D5-A8AC-FE5C5FD33354}" dt="2023-06-11T11:08:05.998" v="2293" actId="478"/>
          <ac:picMkLst>
            <pc:docMk/>
            <pc:sldMk cId="1111314527" sldId="18676"/>
            <ac:picMk id="3" creationId="{1E32C802-1ADB-51C4-769B-161D13FA08D3}"/>
          </ac:picMkLst>
        </pc:picChg>
        <pc:picChg chg="add mod">
          <ac:chgData name="Mendham, Daniel (Environment, Sandy Bay)" userId="c36e80dd-4bdb-4474-8ff5-96cfdd211ac3" providerId="ADAL" clId="{8EBCF71B-D75F-44D5-A8AC-FE5C5FD33354}" dt="2023-06-11T11:08:16.061" v="2296" actId="1038"/>
          <ac:picMkLst>
            <pc:docMk/>
            <pc:sldMk cId="1111314527" sldId="18676"/>
            <ac:picMk id="5" creationId="{33A43E28-37A6-D631-3C60-2DCE968915FA}"/>
          </ac:picMkLst>
        </pc:picChg>
      </pc:sldChg>
      <pc:sldChg chg="addSp modSp add mod">
        <pc:chgData name="Mendham, Daniel (Environment, Sandy Bay)" userId="c36e80dd-4bdb-4474-8ff5-96cfdd211ac3" providerId="ADAL" clId="{8EBCF71B-D75F-44D5-A8AC-FE5C5FD33354}" dt="2023-06-11T11:08:57.384" v="2307" actId="1035"/>
        <pc:sldMkLst>
          <pc:docMk/>
          <pc:sldMk cId="139493536" sldId="18677"/>
        </pc:sldMkLst>
        <pc:picChg chg="add mod">
          <ac:chgData name="Mendham, Daniel (Environment, Sandy Bay)" userId="c36e80dd-4bdb-4474-8ff5-96cfdd211ac3" providerId="ADAL" clId="{8EBCF71B-D75F-44D5-A8AC-FE5C5FD33354}" dt="2023-06-11T11:08:57.384" v="2307" actId="1035"/>
          <ac:picMkLst>
            <pc:docMk/>
            <pc:sldMk cId="139493536" sldId="18677"/>
            <ac:picMk id="3" creationId="{2000CC56-321F-8BF8-425D-EC2D78DB2687}"/>
          </ac:picMkLst>
        </pc:picChg>
      </pc:sldChg>
      <pc:sldChg chg="addSp modSp add mod">
        <pc:chgData name="Mendham, Daniel (Environment, Sandy Bay)" userId="c36e80dd-4bdb-4474-8ff5-96cfdd211ac3" providerId="ADAL" clId="{8EBCF71B-D75F-44D5-A8AC-FE5C5FD33354}" dt="2023-06-11T11:09:39.006" v="2312" actId="1038"/>
        <pc:sldMkLst>
          <pc:docMk/>
          <pc:sldMk cId="2771152917" sldId="18678"/>
        </pc:sldMkLst>
        <pc:picChg chg="add mod">
          <ac:chgData name="Mendham, Daniel (Environment, Sandy Bay)" userId="c36e80dd-4bdb-4474-8ff5-96cfdd211ac3" providerId="ADAL" clId="{8EBCF71B-D75F-44D5-A8AC-FE5C5FD33354}" dt="2023-06-11T11:09:39.006" v="2312" actId="1038"/>
          <ac:picMkLst>
            <pc:docMk/>
            <pc:sldMk cId="2771152917" sldId="18678"/>
            <ac:picMk id="3" creationId="{67B89FDD-210B-064F-BBEE-08056384E4E0}"/>
          </ac:picMkLst>
        </pc:picChg>
      </pc:sldChg>
      <pc:sldChg chg="addSp modSp add mod">
        <pc:chgData name="Mendham, Daniel (Environment, Sandy Bay)" userId="c36e80dd-4bdb-4474-8ff5-96cfdd211ac3" providerId="ADAL" clId="{8EBCF71B-D75F-44D5-A8AC-FE5C5FD33354}" dt="2023-06-11T11:10:20.444" v="2315" actId="1038"/>
        <pc:sldMkLst>
          <pc:docMk/>
          <pc:sldMk cId="1555437748" sldId="18679"/>
        </pc:sldMkLst>
        <pc:picChg chg="add mod">
          <ac:chgData name="Mendham, Daniel (Environment, Sandy Bay)" userId="c36e80dd-4bdb-4474-8ff5-96cfdd211ac3" providerId="ADAL" clId="{8EBCF71B-D75F-44D5-A8AC-FE5C5FD33354}" dt="2023-06-11T11:10:20.444" v="2315" actId="1038"/>
          <ac:picMkLst>
            <pc:docMk/>
            <pc:sldMk cId="1555437748" sldId="18679"/>
            <ac:picMk id="3" creationId="{CAA4F4BB-9409-2179-39AC-F21D8099615A}"/>
          </ac:picMkLst>
        </pc:picChg>
      </pc:sldChg>
      <pc:sldChg chg="addSp modSp add mod">
        <pc:chgData name="Mendham, Daniel (Environment, Sandy Bay)" userId="c36e80dd-4bdb-4474-8ff5-96cfdd211ac3" providerId="ADAL" clId="{8EBCF71B-D75F-44D5-A8AC-FE5C5FD33354}" dt="2023-06-11T11:10:59.590" v="2318" actId="1038"/>
        <pc:sldMkLst>
          <pc:docMk/>
          <pc:sldMk cId="2673927235" sldId="18680"/>
        </pc:sldMkLst>
        <pc:picChg chg="add mod">
          <ac:chgData name="Mendham, Daniel (Environment, Sandy Bay)" userId="c36e80dd-4bdb-4474-8ff5-96cfdd211ac3" providerId="ADAL" clId="{8EBCF71B-D75F-44D5-A8AC-FE5C5FD33354}" dt="2023-06-11T11:10:59.590" v="2318" actId="1038"/>
          <ac:picMkLst>
            <pc:docMk/>
            <pc:sldMk cId="2673927235" sldId="18680"/>
            <ac:picMk id="3" creationId="{F5AC2FA3-ED65-5B87-1AF6-E3C9758D47DD}"/>
          </ac:picMkLst>
        </pc:picChg>
      </pc:sldChg>
      <pc:sldChg chg="addSp modSp add mod">
        <pc:chgData name="Mendham, Daniel (Environment, Sandy Bay)" userId="c36e80dd-4bdb-4474-8ff5-96cfdd211ac3" providerId="ADAL" clId="{8EBCF71B-D75F-44D5-A8AC-FE5C5FD33354}" dt="2023-06-11T11:11:40.711" v="2322" actId="1038"/>
        <pc:sldMkLst>
          <pc:docMk/>
          <pc:sldMk cId="2387058796" sldId="18681"/>
        </pc:sldMkLst>
        <pc:picChg chg="add mod">
          <ac:chgData name="Mendham, Daniel (Environment, Sandy Bay)" userId="c36e80dd-4bdb-4474-8ff5-96cfdd211ac3" providerId="ADAL" clId="{8EBCF71B-D75F-44D5-A8AC-FE5C5FD33354}" dt="2023-06-11T11:11:40.711" v="2322" actId="1038"/>
          <ac:picMkLst>
            <pc:docMk/>
            <pc:sldMk cId="2387058796" sldId="18681"/>
            <ac:picMk id="3" creationId="{E0514D7F-CD14-5557-0F43-BA9CE07211C4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1:13:16.518" v="2328" actId="1038"/>
        <pc:sldMkLst>
          <pc:docMk/>
          <pc:sldMk cId="1301405513" sldId="18682"/>
        </pc:sldMkLst>
        <pc:picChg chg="add del">
          <ac:chgData name="Mendham, Daniel (Environment, Sandy Bay)" userId="c36e80dd-4bdb-4474-8ff5-96cfdd211ac3" providerId="ADAL" clId="{8EBCF71B-D75F-44D5-A8AC-FE5C5FD33354}" dt="2023-06-11T11:13:12.559" v="2324" actId="22"/>
          <ac:picMkLst>
            <pc:docMk/>
            <pc:sldMk cId="1301405513" sldId="18682"/>
            <ac:picMk id="3" creationId="{AA1FA3E2-C92B-62D2-92B9-B146F5568FCE}"/>
          </ac:picMkLst>
        </pc:picChg>
        <pc:picChg chg="add mod">
          <ac:chgData name="Mendham, Daniel (Environment, Sandy Bay)" userId="c36e80dd-4bdb-4474-8ff5-96cfdd211ac3" providerId="ADAL" clId="{8EBCF71B-D75F-44D5-A8AC-FE5C5FD33354}" dt="2023-06-11T11:13:16.518" v="2328" actId="1038"/>
          <ac:picMkLst>
            <pc:docMk/>
            <pc:sldMk cId="1301405513" sldId="18682"/>
            <ac:picMk id="5" creationId="{C31BC28F-C8E9-E44C-2772-7C9A0121F024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1:15:07.382" v="2339" actId="732"/>
        <pc:sldMkLst>
          <pc:docMk/>
          <pc:sldMk cId="432425541" sldId="18683"/>
        </pc:sldMkLst>
        <pc:picChg chg="add del">
          <ac:chgData name="Mendham, Daniel (Environment, Sandy Bay)" userId="c36e80dd-4bdb-4474-8ff5-96cfdd211ac3" providerId="ADAL" clId="{8EBCF71B-D75F-44D5-A8AC-FE5C5FD33354}" dt="2023-06-11T11:13:55.634" v="2330" actId="22"/>
          <ac:picMkLst>
            <pc:docMk/>
            <pc:sldMk cId="432425541" sldId="18683"/>
            <ac:picMk id="3" creationId="{35338D02-7C50-8F09-E75E-8B822DCC0A02}"/>
          </ac:picMkLst>
        </pc:picChg>
        <pc:picChg chg="add mod modCrop">
          <ac:chgData name="Mendham, Daniel (Environment, Sandy Bay)" userId="c36e80dd-4bdb-4474-8ff5-96cfdd211ac3" providerId="ADAL" clId="{8EBCF71B-D75F-44D5-A8AC-FE5C5FD33354}" dt="2023-06-11T11:15:07.382" v="2339" actId="732"/>
          <ac:picMkLst>
            <pc:docMk/>
            <pc:sldMk cId="432425541" sldId="18683"/>
            <ac:picMk id="5" creationId="{B51BD88B-149C-C6F6-92D3-A6B99386A5DA}"/>
          </ac:picMkLst>
        </pc:picChg>
      </pc:sldChg>
      <pc:sldChg chg="addSp delSp modSp add mod">
        <pc:chgData name="Mendham, Daniel (Environment, Sandy Bay)" userId="c36e80dd-4bdb-4474-8ff5-96cfdd211ac3" providerId="ADAL" clId="{8EBCF71B-D75F-44D5-A8AC-FE5C5FD33354}" dt="2023-06-11T11:14:49.341" v="2338" actId="1038"/>
        <pc:sldMkLst>
          <pc:docMk/>
          <pc:sldMk cId="4100045089" sldId="18684"/>
        </pc:sldMkLst>
        <pc:picChg chg="add del">
          <ac:chgData name="Mendham, Daniel (Environment, Sandy Bay)" userId="c36e80dd-4bdb-4474-8ff5-96cfdd211ac3" providerId="ADAL" clId="{8EBCF71B-D75F-44D5-A8AC-FE5C5FD33354}" dt="2023-06-11T11:14:45.840" v="2336" actId="22"/>
          <ac:picMkLst>
            <pc:docMk/>
            <pc:sldMk cId="4100045089" sldId="18684"/>
            <ac:picMk id="3" creationId="{64B1D52B-05A9-2535-A21D-31C36525EA36}"/>
          </ac:picMkLst>
        </pc:picChg>
        <pc:picChg chg="add mod">
          <ac:chgData name="Mendham, Daniel (Environment, Sandy Bay)" userId="c36e80dd-4bdb-4474-8ff5-96cfdd211ac3" providerId="ADAL" clId="{8EBCF71B-D75F-44D5-A8AC-FE5C5FD33354}" dt="2023-06-11T11:14:49.341" v="2338" actId="1038"/>
          <ac:picMkLst>
            <pc:docMk/>
            <pc:sldMk cId="4100045089" sldId="18684"/>
            <ac:picMk id="5" creationId="{D67BF71F-D0FD-C087-0518-A9CF28125955}"/>
          </ac:picMkLst>
        </pc:picChg>
      </pc:sldChg>
      <pc:sldChg chg="addSp delSp add mod modShow">
        <pc:chgData name="Mendham, Daniel (Environment, Sandy Bay)" userId="c36e80dd-4bdb-4474-8ff5-96cfdd211ac3" providerId="ADAL" clId="{8EBCF71B-D75F-44D5-A8AC-FE5C5FD33354}" dt="2023-06-12T11:45:02.678" v="2480" actId="729"/>
        <pc:sldMkLst>
          <pc:docMk/>
          <pc:sldMk cId="3561053875" sldId="18685"/>
        </pc:sldMkLst>
        <pc:picChg chg="add del">
          <ac:chgData name="Mendham, Daniel (Environment, Sandy Bay)" userId="c36e80dd-4bdb-4474-8ff5-96cfdd211ac3" providerId="ADAL" clId="{8EBCF71B-D75F-44D5-A8AC-FE5C5FD33354}" dt="2023-06-11T11:16:23.697" v="2341" actId="22"/>
          <ac:picMkLst>
            <pc:docMk/>
            <pc:sldMk cId="3561053875" sldId="18685"/>
            <ac:picMk id="3" creationId="{C95DF3F7-A761-78C9-2BE5-430A50A21895}"/>
          </ac:picMkLst>
        </pc:picChg>
        <pc:picChg chg="add">
          <ac:chgData name="Mendham, Daniel (Environment, Sandy Bay)" userId="c36e80dd-4bdb-4474-8ff5-96cfdd211ac3" providerId="ADAL" clId="{8EBCF71B-D75F-44D5-A8AC-FE5C5FD33354}" dt="2023-06-11T11:16:24.156" v="2342" actId="22"/>
          <ac:picMkLst>
            <pc:docMk/>
            <pc:sldMk cId="3561053875" sldId="18685"/>
            <ac:picMk id="5" creationId="{7555A1F9-676C-D123-BECE-02FBA1C56CF8}"/>
          </ac:picMkLst>
        </pc:picChg>
      </pc:sldChg>
      <pc:sldChg chg="add mod modClrScheme chgLayout">
        <pc:chgData name="Mendham, Daniel (Environment, Sandy Bay)" userId="c36e80dd-4bdb-4474-8ff5-96cfdd211ac3" providerId="ADAL" clId="{8EBCF71B-D75F-44D5-A8AC-FE5C5FD33354}" dt="2023-06-12T11:47:53.423" v="2485" actId="700"/>
        <pc:sldMkLst>
          <pc:docMk/>
          <pc:sldMk cId="181299359" sldId="18686"/>
        </pc:sldMkLst>
      </pc:sldChg>
      <pc:sldChg chg="add del">
        <pc:chgData name="Mendham, Daniel (Environment, Sandy Bay)" userId="c36e80dd-4bdb-4474-8ff5-96cfdd211ac3" providerId="ADAL" clId="{8EBCF71B-D75F-44D5-A8AC-FE5C5FD33354}" dt="2023-06-11T11:17:02.382" v="2343" actId="2696"/>
        <pc:sldMkLst>
          <pc:docMk/>
          <pc:sldMk cId="3976695619" sldId="18686"/>
        </pc:sldMkLst>
      </pc:sldChg>
      <pc:sldMasterChg chg="addSldLayout delSldLayout">
        <pc:chgData name="Mendham, Daniel (Environment, Sandy Bay)" userId="c36e80dd-4bdb-4474-8ff5-96cfdd211ac3" providerId="ADAL" clId="{8EBCF71B-D75F-44D5-A8AC-FE5C5FD33354}" dt="2023-06-12T11:50:56.653" v="2489" actId="47"/>
        <pc:sldMasterMkLst>
          <pc:docMk/>
          <pc:sldMasterMk cId="2723935421" sldId="2147483648"/>
        </pc:sldMasterMkLst>
        <pc:sldLayoutChg chg="add del">
          <pc:chgData name="Mendham, Daniel (Environment, Sandy Bay)" userId="c36e80dd-4bdb-4474-8ff5-96cfdd211ac3" providerId="ADAL" clId="{8EBCF71B-D75F-44D5-A8AC-FE5C5FD33354}" dt="2023-06-12T11:50:56.653" v="2489" actId="47"/>
          <pc:sldLayoutMkLst>
            <pc:docMk/>
            <pc:sldMasterMk cId="2723935421" sldId="2147483648"/>
            <pc:sldLayoutMk cId="1583733849" sldId="214748382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752688172043033"/>
          <c:y val="2.9411764705882353E-2"/>
          <c:w val="0.75729646697388808"/>
          <c:h val="0.855042016806722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2nd rotation</c:v>
                </c:pt>
              </c:strCache>
            </c:strRef>
          </c:tx>
          <c:spPr>
            <a:solidFill>
              <a:schemeClr val="accent1"/>
            </a:solidFill>
            <a:ln w="797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Carpenter</c:v>
                </c:pt>
                <c:pt idx="1">
                  <c:v>Cox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0.13404030336984002</c:v>
                </c:pt>
                <c:pt idx="1">
                  <c:v>0.47563352826510735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9-4151-BAC7-E7F1AC03D6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3rd rotation</c:v>
                </c:pt>
              </c:strCache>
            </c:strRef>
          </c:tx>
          <c:spPr>
            <a:solidFill>
              <a:schemeClr val="accent2"/>
            </a:solidFill>
            <a:ln w="797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Carpenter</c:v>
                </c:pt>
                <c:pt idx="1">
                  <c:v>Cox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0.37542635908159128</c:v>
                </c:pt>
                <c:pt idx="1">
                  <c:v>0.34322820037105767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39-4151-BAC7-E7F1AC03D6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3rd rotation +N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Carpenter</c:v>
                </c:pt>
                <c:pt idx="1">
                  <c:v>Cox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0.28238039031861617</c:v>
                </c:pt>
                <c:pt idx="1">
                  <c:v>1.0538033395176254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39-4151-BAC7-E7F1AC03D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897152"/>
        <c:axId val="144898688"/>
        <c:axId val="0"/>
      </c:bar3DChart>
      <c:catAx>
        <c:axId val="14489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1448986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4898688"/>
        <c:scaling>
          <c:orientation val="minMax"/>
        </c:scaling>
        <c:delete val="0"/>
        <c:axPos val="l"/>
        <c:majorGridlines>
          <c:spPr>
            <a:ln w="1993">
              <a:solidFill>
                <a:schemeClr val="tx1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19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897152"/>
        <c:crosses val="autoZero"/>
        <c:crossBetween val="between"/>
      </c:valAx>
      <c:spPr>
        <a:noFill/>
        <a:ln w="15940">
          <a:noFill/>
        </a:ln>
      </c:spPr>
    </c:plotArea>
    <c:legend>
      <c:legendPos val="r"/>
      <c:layout>
        <c:manualLayout>
          <c:xMode val="edge"/>
          <c:yMode val="edge"/>
          <c:x val="0.2361418370698114"/>
          <c:y val="9.728844511003587E-2"/>
          <c:w val="0.36375737973395444"/>
          <c:h val="0.241138473960436"/>
        </c:manualLayout>
      </c:layout>
      <c:overlay val="0"/>
      <c:spPr>
        <a:solidFill>
          <a:schemeClr val="bg1"/>
        </a:solidFill>
        <a:ln w="1993">
          <a:solidFill>
            <a:schemeClr val="tx1"/>
          </a:solidFill>
          <a:prstDash val="solid"/>
        </a:ln>
      </c:spPr>
      <c:txPr>
        <a:bodyPr/>
        <a:lstStyle/>
        <a:p>
          <a:pPr>
            <a:defRPr sz="103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3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IRR (%)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NPK replace</c:v>
                </c:pt>
                <c:pt idx="1">
                  <c:v>250 kg N</c:v>
                </c:pt>
                <c:pt idx="2">
                  <c:v>No fert.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0.1418852031037216</c:v>
                </c:pt>
                <c:pt idx="1">
                  <c:v>0.13481280121149244</c:v>
                </c:pt>
                <c:pt idx="2">
                  <c:v>0.12770187923632462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7-4844-9868-2E8B9FE21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Productivity </a:t>
            </a:r>
            <a:r>
              <a:rPr lang="en-US" sz="1050" dirty="0"/>
              <a:t>(m</a:t>
            </a:r>
            <a:r>
              <a:rPr lang="en-US" sz="1050" baseline="30000" dirty="0"/>
              <a:t>3</a:t>
            </a:r>
            <a:r>
              <a:rPr lang="en-US" sz="1050" dirty="0"/>
              <a:t>/ha)</a:t>
            </a:r>
            <a:endParaRPr lang="en-US" dirty="0"/>
          </a:p>
        </c:rich>
      </c:tx>
      <c:layout>
        <c:manualLayout>
          <c:xMode val="edge"/>
          <c:yMode val="edge"/>
          <c:x val="0.20914953703703706"/>
          <c:y val="3.558213208615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Coppice</c:v>
                </c:pt>
                <c:pt idx="1">
                  <c:v>Seedl./Unburnt</c:v>
                </c:pt>
                <c:pt idx="2">
                  <c:v>Seedl./Burnt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317.88772435716697</c:v>
                </c:pt>
                <c:pt idx="1">
                  <c:v>347.48633853881739</c:v>
                </c:pt>
                <c:pt idx="2">
                  <c:v>351.29027235845933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3-499C-84CE-B86E6F462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NPV ($/ha)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Coppice</c:v>
                </c:pt>
                <c:pt idx="1">
                  <c:v>Seedl./Unburnt</c:v>
                </c:pt>
                <c:pt idx="2">
                  <c:v>Seedl./Burnt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5993.693233333328</c:v>
                </c:pt>
                <c:pt idx="1">
                  <c:v>6695.0196666666725</c:v>
                </c:pt>
                <c:pt idx="2">
                  <c:v>5810.5438999999997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C-402A-8200-6836D435F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IRR (%)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Coppice</c:v>
                </c:pt>
                <c:pt idx="1">
                  <c:v>Seedl./Unburnt</c:v>
                </c:pt>
                <c:pt idx="2">
                  <c:v>Seedl./Burnt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0.167381198236078</c:v>
                </c:pt>
                <c:pt idx="1">
                  <c:v>0.16951959539907796</c:v>
                </c:pt>
                <c:pt idx="2">
                  <c:v>0.14043965682177831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2-4EC9-BE8D-3C3DBE08E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0" dirty="0"/>
              <a:t>Productivity (m</a:t>
            </a:r>
            <a:r>
              <a:rPr lang="en-US" sz="1860" baseline="30000" dirty="0"/>
              <a:t>3</a:t>
            </a:r>
            <a:r>
              <a:rPr lang="en-US" sz="1860" dirty="0"/>
              <a:t>/ha)</a:t>
            </a:r>
          </a:p>
        </c:rich>
      </c:tx>
      <c:layout>
        <c:manualLayout>
          <c:xMode val="edge"/>
          <c:yMode val="edge"/>
          <c:x val="0.20914953703703706"/>
          <c:y val="3.558213208615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CTL/Retain</c:v>
                </c:pt>
                <c:pt idx="1">
                  <c:v>IFC/Sell</c:v>
                </c:pt>
                <c:pt idx="2">
                  <c:v>IFC/Redist.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358.14039609491806</c:v>
                </c:pt>
                <c:pt idx="1">
                  <c:v>352.48892769807469</c:v>
                </c:pt>
                <c:pt idx="2">
                  <c:v>344.83102293298765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72-44D7-9D64-6D6B38096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NPV ($/ha)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CTL/Retain</c:v>
                </c:pt>
                <c:pt idx="1">
                  <c:v>IFC/Sell</c:v>
                </c:pt>
                <c:pt idx="2">
                  <c:v>IFC/Redist.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6926.6777000000011</c:v>
                </c:pt>
                <c:pt idx="1">
                  <c:v>6486.2996666666695</c:v>
                </c:pt>
                <c:pt idx="2">
                  <c:v>5761.3911999999982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25-448C-B7F6-DFBFBB9CB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IRR (%)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CTL/Retain</c:v>
                </c:pt>
                <c:pt idx="1">
                  <c:v>IFC/Sell</c:v>
                </c:pt>
                <c:pt idx="2">
                  <c:v>IFC/Redist.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0.17057741525077091</c:v>
                </c:pt>
                <c:pt idx="1">
                  <c:v>0.16818984734506184</c:v>
                </c:pt>
                <c:pt idx="2">
                  <c:v>0.14484978468319837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4-4A0F-ABD0-DE80A37F1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Productivity </a:t>
            </a:r>
            <a:r>
              <a:rPr lang="en-US" sz="1800" dirty="0"/>
              <a:t>(m</a:t>
            </a:r>
            <a:r>
              <a:rPr lang="en-US" sz="1800" baseline="30000" dirty="0"/>
              <a:t>3</a:t>
            </a:r>
            <a:r>
              <a:rPr lang="en-US" sz="1800" dirty="0"/>
              <a:t>/ha)</a:t>
            </a:r>
            <a:endParaRPr lang="en-US" dirty="0"/>
          </a:p>
        </c:rich>
      </c:tx>
      <c:layout>
        <c:manualLayout>
          <c:xMode val="edge"/>
          <c:yMode val="edge"/>
          <c:x val="0.20914953703703706"/>
          <c:y val="3.558213208615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Retained</c:v>
                </c:pt>
                <c:pt idx="1">
                  <c:v>Burnt</c:v>
                </c:pt>
                <c:pt idx="2">
                  <c:v>Collected/sold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351.0010552968659</c:v>
                </c:pt>
                <c:pt idx="1">
                  <c:v>349.65844218193723</c:v>
                </c:pt>
                <c:pt idx="2">
                  <c:v>349.27676783171495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2C-4509-88B6-4EC1FD419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NPV ($/ha)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Retained</c:v>
                </c:pt>
                <c:pt idx="1">
                  <c:v>Burnt</c:v>
                </c:pt>
                <c:pt idx="2">
                  <c:v>Collected/sold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6705.3235666666696</c:v>
                </c:pt>
                <c:pt idx="1">
                  <c:v>6152.650933333337</c:v>
                </c:pt>
                <c:pt idx="2">
                  <c:v>5898.5933666666679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6B-4D9B-9848-F69A18935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IRR (%)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Retained</c:v>
                </c:pt>
                <c:pt idx="1">
                  <c:v>Burnt</c:v>
                </c:pt>
                <c:pt idx="2">
                  <c:v>Collected/sold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0.16807776819584522</c:v>
                </c:pt>
                <c:pt idx="1">
                  <c:v>0.15073950259431887</c:v>
                </c:pt>
                <c:pt idx="2">
                  <c:v>0.14388665834203379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F-4E9C-8D98-D01D039FE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0" dirty="0"/>
              <a:t>Productivity (m</a:t>
            </a:r>
            <a:r>
              <a:rPr lang="en-US" sz="1860" baseline="30000" dirty="0"/>
              <a:t>3</a:t>
            </a:r>
            <a:r>
              <a:rPr lang="en-US" sz="1860" dirty="0"/>
              <a:t>/ha)</a:t>
            </a:r>
          </a:p>
        </c:rich>
      </c:tx>
      <c:layout>
        <c:manualLayout>
          <c:xMode val="edge"/>
          <c:yMode val="edge"/>
          <c:x val="0.20914953703703706"/>
          <c:y val="3.558213208615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NPK replace</c:v>
                </c:pt>
                <c:pt idx="1">
                  <c:v>250 kg N</c:v>
                </c:pt>
                <c:pt idx="2">
                  <c:v>No fert.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346.91875088017082</c:v>
                </c:pt>
                <c:pt idx="1">
                  <c:v>300.80008705459369</c:v>
                </c:pt>
                <c:pt idx="2">
                  <c:v>284.24958795283317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6-4961-A3E8-BF5DEFF18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NPV ($/ha)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Productivity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NPK replace</c:v>
                </c:pt>
                <c:pt idx="1">
                  <c:v>250 kg N</c:v>
                </c:pt>
                <c:pt idx="2">
                  <c:v>No fert.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5760.8623999999973</c:v>
                </c:pt>
                <c:pt idx="1">
                  <c:v>4820.5183666666671</c:v>
                </c:pt>
                <c:pt idx="2">
                  <c:v>4455.6203666666661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7B-419D-8571-93E9FED79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1638912"/>
        <c:axId val="711653888"/>
        <c:axId val="0"/>
      </c:bar3DChart>
      <c:catAx>
        <c:axId val="7116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53888"/>
        <c:crosses val="autoZero"/>
        <c:auto val="1"/>
        <c:lblAlgn val="ctr"/>
        <c:lblOffset val="100"/>
        <c:noMultiLvlLbl val="0"/>
      </c:catAx>
      <c:valAx>
        <c:axId val="7116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21/08/2023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21/08/2023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8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10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11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0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12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7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13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14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15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16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0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23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87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F0AE941-4636-9C8F-E69E-24B4FEC22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A091A-D27A-40EE-B1F3-B0386BE02099}" type="slidenum">
              <a:rPr lang="en-AU" altLang="en-US"/>
              <a:pPr/>
              <a:t>25</a:t>
            </a:fld>
            <a:endParaRPr lang="en-AU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336A9D53-FC4A-3AD4-2255-9C0EEB7F9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5D37D2C-1F73-C231-AB12-AE563F40C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2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3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4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5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6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7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8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3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4022305" y="9720674"/>
            <a:ext cx="3078513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87" tIns="47393" rIns="94787" bIns="47393" anchor="b"/>
          <a:lstStyle/>
          <a:p>
            <a:pPr algn="r"/>
            <a:fld id="{E74DCAFE-15F9-4AC7-8D8F-27EEBC526F1F}" type="slidenum">
              <a:rPr lang="en-AU" sz="1200"/>
              <a:pPr algn="r"/>
              <a:t>9</a:t>
            </a:fld>
            <a:endParaRPr lang="en-A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0715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0783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5760640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FEBB1-2FB4-404D-B517-C1502B59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3F3E07-2251-45C6-9608-F9B7BC275A58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7209231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576064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E1E94-9471-4672-BA14-8DD18A74F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BD1A7-F5C4-41D4-8812-4A43FA84033A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616746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831" y="411510"/>
            <a:ext cx="4324337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06DC2-4C63-CE6E-8989-E5CBD84A9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411510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1AF00-555A-4FD8-DF4E-B5BCF4779C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59" y="409582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90276-62BF-55D4-CEF4-D7FFC9C597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59" y="411510"/>
            <a:ext cx="432047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alf horizontal image (about us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2767500"/>
            <a:ext cx="9143999" cy="2376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54370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Collaborat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8" y="4125240"/>
            <a:ext cx="9170984" cy="101826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40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5F57-EC08-8E6B-A7AA-EDB9F6FF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38" y="205979"/>
            <a:ext cx="5986462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636DB-606B-F493-A966-DD79B4AA0A3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383506"/>
            <a:ext cx="4038600" cy="3211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AA95102-4FD4-56BD-36A1-13D824C2E9DE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4648200" y="1383506"/>
            <a:ext cx="4038600" cy="3211116"/>
          </a:xfrm>
        </p:spPr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D04D9-4BB0-030C-DE15-9BD2CFDE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5D846-2AAC-BA77-F84F-D4B534A3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B1054-E8E7-259F-C590-CC2129E3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C37F6F-4EEC-41E0-9BFF-448729B66C9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5243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31894D-BB7F-4DA8-8D6C-C5A7A751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503A-192E-4575-80CF-A393277570CC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21959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F349AB-7817-4CF8-9EFC-2CD503B2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22E12-9556-46D6-9897-3CA8F81E5AF4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2223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EE9FCB-7566-4817-BC3E-151216DAC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65CF7-BE56-42AE-89A3-8632383904C9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351360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479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7886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550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506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82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0733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140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326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4073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592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249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738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00878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9002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E1FEB1-B064-4A02-9F41-042BA4A6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E361E-CD87-443C-800B-4A44210D567D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098406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95896B-47EC-4FA1-B742-A753A240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CE8BE1-B123-4F39-B7B9-5731EE8B58DC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252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87BE29-1632-4D81-AE78-54533B5FB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CABD70-4867-48FD-AC0D-DCF015F1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3FF37-CBD0-4006-BB03-019DB869F03D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86475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52120" y="470994"/>
            <a:ext cx="32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Operated by CSIRO, Australia’s National Science Agency,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E7955D-800C-4935-BA3F-A34E93CC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6392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2754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1933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54104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870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2117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16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image" Target="../media/image6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image" Target="../media/image8.emf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2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655" r:id="rId3"/>
    <p:sldLayoutId id="2147483704" r:id="rId4"/>
    <p:sldLayoutId id="2147483680" r:id="rId5"/>
    <p:sldLayoutId id="2147483679" r:id="rId6"/>
    <p:sldLayoutId id="2147483661" r:id="rId7"/>
    <p:sldLayoutId id="2147483702" r:id="rId8"/>
    <p:sldLayoutId id="2147483706" r:id="rId9"/>
    <p:sldLayoutId id="2147483698" r:id="rId10"/>
    <p:sldLayoutId id="2147483699" r:id="rId11"/>
    <p:sldLayoutId id="2147483663" r:id="rId12"/>
    <p:sldLayoutId id="2147483707" r:id="rId13"/>
    <p:sldLayoutId id="2147483664" r:id="rId14"/>
    <p:sldLayoutId id="2147483667" r:id="rId15"/>
    <p:sldLayoutId id="2147483665" r:id="rId16"/>
    <p:sldLayoutId id="2147483682" r:id="rId17"/>
    <p:sldLayoutId id="2147483681" r:id="rId18"/>
    <p:sldLayoutId id="2147483828" r:id="rId19"/>
    <p:sldLayoutId id="2147483830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F4E070-DE66-4ABC-A8F6-3559DD6E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1519" y="195486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8BB93D-47BD-4299-AC60-ADD2BF55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3901" y="4561228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824" r:id="rId4"/>
    <p:sldLayoutId id="2147483826" r:id="rId5"/>
    <p:sldLayoutId id="2147483825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827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504" y="3312489"/>
            <a:ext cx="7583693" cy="511518"/>
          </a:xfrm>
        </p:spPr>
        <p:txBody>
          <a:bodyPr>
            <a:normAutofit/>
          </a:bodyPr>
          <a:lstStyle/>
          <a:p>
            <a:r>
              <a:rPr lang="en-AU" sz="2025" dirty="0">
                <a:solidFill>
                  <a:schemeClr val="tx1"/>
                </a:solidFill>
              </a:rPr>
              <a:t>Capturing the value of residues – on site or off site?</a:t>
            </a:r>
            <a:endParaRPr lang="en-AU" sz="15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5AC68-C662-4169-A7DE-588251CEB042}"/>
              </a:ext>
            </a:extLst>
          </p:cNvPr>
          <p:cNvSpPr txBox="1"/>
          <p:nvPr/>
        </p:nvSpPr>
        <p:spPr>
          <a:xfrm>
            <a:off x="17348" y="4561052"/>
            <a:ext cx="47029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Daniel Mendham, Sadanandan Nambiar, Philip Smethurst </a:t>
            </a:r>
          </a:p>
          <a:p>
            <a:r>
              <a:rPr lang="en-AU" sz="1500" dirty="0"/>
              <a:t>CSIRO Environment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5CAFB-8BD4-EBA2-C89E-6A63D5AF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3" y="3416"/>
            <a:ext cx="9144000" cy="2984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296" y="2700958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Image credit: John Wiedemann</a:t>
            </a:r>
          </a:p>
        </p:txBody>
      </p:sp>
    </p:spTree>
    <p:extLst>
      <p:ext uri="{BB962C8B-B14F-4D97-AF65-F5344CB8AC3E}">
        <p14:creationId xmlns:p14="http://schemas.microsoft.com/office/powerpoint/2010/main" val="342668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4F4BB-9409-2179-39AC-F21D8099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84" y="0"/>
            <a:ext cx="732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3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C2FA3-ED65-5B87-1AF6-E3C9758D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73" y="0"/>
            <a:ext cx="79064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2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14D7F-CD14-5557-0F43-BA9CE072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69" y="0"/>
            <a:ext cx="77216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BC28F-C8E9-E44C-2772-7C9A0121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52" y="0"/>
            <a:ext cx="74487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0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1BD88B-149C-C6F6-92D3-A6B99386A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7"/>
          <a:stretch/>
        </p:blipFill>
        <p:spPr>
          <a:xfrm>
            <a:off x="1180364" y="0"/>
            <a:ext cx="6992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BF71F-D0FD-C087-0518-A9CF28125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23" y="0"/>
            <a:ext cx="74758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5A1F9-676C-D123-BECE-02FBA1C5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1" y="0"/>
            <a:ext cx="7747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53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231608" y="2032585"/>
            <a:ext cx="5242760" cy="2849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solidFill>
                  <a:srgbClr val="00B0F0"/>
                </a:solidFill>
              </a:rPr>
              <a:t>Litter Raking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Observed in 1876 to cause decline in forest productivity in Germany – origin of forest nutrition as a discipline – we’ve learnt a lot since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Potentially the moist serious form of biomass harvesting due to high nutrient export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Managed in the south-eastern USA since 1990s in pine plantations – some with annual litter harvesting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Fertiliser inputs essential and guidelines available - including periodic 200 kg N/ha + P, K etc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Nutrient export replacement rates appear inadequate.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Early concerns re. other risks (drought, disease and mortality) only experienced in a few cases.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Fertiliser costs need to be included in economic analyses for proposed biomass removal systems.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General impression is that the industry is managing the risks.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82609-1E71-B394-05C9-9AB86E873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8100">
            <a:off x="2583152" y="563900"/>
            <a:ext cx="4338514" cy="673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1B59A0-04DC-48EC-285D-2B830AAC2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66407">
            <a:off x="180256" y="502042"/>
            <a:ext cx="3535865" cy="685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6C97C8-ECB1-E40B-A0C4-DD5617C35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426" y="66319"/>
            <a:ext cx="1982202" cy="2756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226D3-EEBC-7561-935B-26681AF379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075" y="2923674"/>
            <a:ext cx="3449743" cy="2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0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186414" y="315418"/>
            <a:ext cx="494829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solidFill>
                  <a:srgbClr val="00B0F0"/>
                </a:solidFill>
              </a:rPr>
              <a:t>Long-Term Agricultural Residue and Fertiliser Management Studies</a:t>
            </a:r>
          </a:p>
          <a:p>
            <a:endParaRPr lang="en-AU" sz="1350" b="1" dirty="0">
              <a:solidFill>
                <a:srgbClr val="00B0F0"/>
              </a:solidFill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Agriculture has several long-term studies that document the effects of residue and fertiliser management on soil properties and food production.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General message is that high fertiliser inputs lead to higher soil C and food production, and more so with residue retention.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Simulation (modelling) capabilities validated at these sites provide confidence in simulations at untested sites and for untested managements and climates.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050" dirty="0">
              <a:solidFill>
                <a:srgbClr val="00B0F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1CECF7-37D7-FC5A-A744-4D6032CC8D60}"/>
              </a:ext>
            </a:extLst>
          </p:cNvPr>
          <p:cNvGrpSpPr/>
          <p:nvPr/>
        </p:nvGrpSpPr>
        <p:grpSpPr>
          <a:xfrm>
            <a:off x="4940621" y="749713"/>
            <a:ext cx="4206989" cy="1195892"/>
            <a:chOff x="6407746" y="999616"/>
            <a:chExt cx="5609318" cy="15945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863A6F-FE5B-72A8-C2AA-D75111069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6213">
              <a:off x="6541523" y="999616"/>
              <a:ext cx="5475541" cy="5446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77851-EC63-3C49-4292-01EFDACF2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22844">
              <a:off x="6407746" y="1737750"/>
              <a:ext cx="5196877" cy="8563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512830-2824-38D3-1A04-8BA8BC9E881D}"/>
              </a:ext>
            </a:extLst>
          </p:cNvPr>
          <p:cNvGrpSpPr/>
          <p:nvPr/>
        </p:nvGrpSpPr>
        <p:grpSpPr>
          <a:xfrm>
            <a:off x="1393039" y="2234172"/>
            <a:ext cx="5624765" cy="2592806"/>
            <a:chOff x="2638925" y="3308684"/>
            <a:chExt cx="7499686" cy="3457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5D7895-EE70-503A-922F-42E8E81D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8925" y="3308684"/>
              <a:ext cx="7499686" cy="34570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7011DC-F96C-8AA4-A482-A9B731664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379" y="4251158"/>
              <a:ext cx="1363580" cy="410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9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298115" y="166208"/>
            <a:ext cx="3622401" cy="354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solidFill>
                  <a:srgbClr val="00B0F0"/>
                </a:solidFill>
              </a:rPr>
              <a:t>APSIM Modelling Framework for Plantation Forestry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Models for Eucalyptus and Pinus plantations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Already proven useful in various contexts, e.g. yield gap analysis, NO</a:t>
            </a:r>
            <a:r>
              <a:rPr lang="en-AU" sz="1050" baseline="-25000" dirty="0">
                <a:solidFill>
                  <a:srgbClr val="00B0F0"/>
                </a:solidFill>
              </a:rPr>
              <a:t>3 </a:t>
            </a:r>
            <a:r>
              <a:rPr lang="en-AU" sz="1050" dirty="0">
                <a:solidFill>
                  <a:srgbClr val="00B0F0"/>
                </a:solidFill>
              </a:rPr>
              <a:t>uptake from aquifers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Existing FWPA project will examine slash management effects </a:t>
            </a:r>
          </a:p>
          <a:p>
            <a:pPr defTabSz="336947">
              <a:spcAft>
                <a:spcPts val="450"/>
              </a:spcAft>
            </a:pPr>
            <a:r>
              <a:rPr lang="en-AU" sz="1050" dirty="0">
                <a:solidFill>
                  <a:srgbClr val="00B0F0"/>
                </a:solidFill>
              </a:rPr>
              <a:t>	- test at Manjimup and Busselton sites for eucalypts for 	effects of residue retention and fertiliser on soil C and 	wood production</a:t>
            </a:r>
          </a:p>
          <a:p>
            <a:pPr defTabSz="336947">
              <a:spcAft>
                <a:spcPts val="450"/>
              </a:spcAft>
            </a:pPr>
            <a:r>
              <a:rPr lang="en-AU" sz="1050" dirty="0">
                <a:solidFill>
                  <a:srgbClr val="00B0F0"/>
                </a:solidFill>
              </a:rPr>
              <a:t>	- apply to new site-management-climate contexts and 	multiple rotations</a:t>
            </a:r>
          </a:p>
          <a:p>
            <a:pPr marL="214313" indent="-214313" defTabSz="3369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More Australian long-term experiments highly desirable for other eucalypt and pine contexts.</a:t>
            </a:r>
          </a:p>
          <a:p>
            <a:pPr marL="214313" indent="-214313" defTabSz="3369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Commercial services available</a:t>
            </a:r>
          </a:p>
          <a:p>
            <a:pPr marL="214313" indent="-214313" defTabSz="3369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b="1" dirty="0">
                <a:solidFill>
                  <a:srgbClr val="00B0F0"/>
                </a:solidFill>
              </a:rPr>
              <a:t>Earlier </a:t>
            </a:r>
            <a:r>
              <a:rPr lang="en-AU" sz="1050" b="1" dirty="0" err="1">
                <a:solidFill>
                  <a:srgbClr val="00B0F0"/>
                </a:solidFill>
              </a:rPr>
              <a:t>G’Day</a:t>
            </a:r>
            <a:r>
              <a:rPr lang="en-AU" sz="1050" b="1" dirty="0">
                <a:solidFill>
                  <a:srgbClr val="00B0F0"/>
                </a:solidFill>
              </a:rPr>
              <a:t> modelling indicated that single slash retention is not enough to maintain productivity even on the best sites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B3B1A-529B-1C16-A98D-B212EE285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1656">
            <a:off x="4271498" y="2496676"/>
            <a:ext cx="3145686" cy="563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8411A-3BE6-6751-5207-B6AD898D2E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820" y="177172"/>
            <a:ext cx="3599486" cy="1783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02385C-B951-E1CF-1F5C-67156C0A1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9"/>
          <a:stretch/>
        </p:blipFill>
        <p:spPr>
          <a:xfrm>
            <a:off x="7634041" y="108710"/>
            <a:ext cx="1431760" cy="36806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3FD73C-E71E-3373-1214-651850BB2F00}"/>
              </a:ext>
            </a:extLst>
          </p:cNvPr>
          <p:cNvGrpSpPr/>
          <p:nvPr/>
        </p:nvGrpSpPr>
        <p:grpSpPr>
          <a:xfrm>
            <a:off x="1745352" y="3539286"/>
            <a:ext cx="5269832" cy="1554659"/>
            <a:chOff x="1756610" y="4695602"/>
            <a:chExt cx="7026443" cy="20728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954882-6B2A-27B0-5092-D84BF76639D9}"/>
                </a:ext>
              </a:extLst>
            </p:cNvPr>
            <p:cNvGrpSpPr/>
            <p:nvPr/>
          </p:nvGrpSpPr>
          <p:grpSpPr>
            <a:xfrm>
              <a:off x="1756610" y="4695602"/>
              <a:ext cx="7026443" cy="1854240"/>
              <a:chOff x="561477" y="3933818"/>
              <a:chExt cx="7419869" cy="227112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BA95A9C-9189-4A99-E29B-9E0F10AA52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28396" y="4054257"/>
                <a:ext cx="3552950" cy="215068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FCACFC1-0D8B-4336-6BA1-3D0A1A38E9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477" y="3933818"/>
                <a:ext cx="3962401" cy="2150682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46D842-B408-11C8-C6C4-DB43B84FC642}"/>
                </a:ext>
              </a:extLst>
            </p:cNvPr>
            <p:cNvSpPr txBox="1"/>
            <p:nvPr/>
          </p:nvSpPr>
          <p:spPr>
            <a:xfrm>
              <a:off x="4959443" y="6460705"/>
              <a:ext cx="15735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900" dirty="0">
                  <a:solidFill>
                    <a:srgbClr val="00B0F0"/>
                  </a:solidFill>
                </a:rPr>
                <a:t>(</a:t>
              </a:r>
              <a:r>
                <a:rPr lang="en-AU" sz="900" dirty="0" err="1">
                  <a:solidFill>
                    <a:srgbClr val="00B0F0"/>
                  </a:solidFill>
                </a:rPr>
                <a:t>Corbeels</a:t>
              </a:r>
              <a:r>
                <a:rPr lang="en-AU" sz="900" dirty="0">
                  <a:solidFill>
                    <a:srgbClr val="00B0F0"/>
                  </a:solidFill>
                </a:rPr>
                <a:t> et al. 2005)</a:t>
              </a:r>
              <a:endParaRPr lang="en-AU" sz="135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49332D-BCD4-57F0-C31A-61D4178A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47" y="0"/>
            <a:ext cx="84096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7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280513" y="178900"/>
            <a:ext cx="44463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solidFill>
                  <a:srgbClr val="00B0F0"/>
                </a:solidFill>
              </a:rPr>
              <a:t>Dealing With Practicalities</a:t>
            </a:r>
          </a:p>
          <a:p>
            <a:endParaRPr lang="en-AU" sz="1350" b="1" dirty="0">
              <a:solidFill>
                <a:srgbClr val="00B0F0"/>
              </a:solidFill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Is chopper-rolling still in widespread use for pines?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‘Pine’ chopper rollers were not effective enough handling eucalypt slash – mainly bark strips and springy woody top and branch problems.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Large woody pieces and long strips of bark hamper mechanical handling.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1998 workshop identified attributes of an ideal method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AB93B2-8581-63C7-D73E-71F487A1D3B6}"/>
              </a:ext>
            </a:extLst>
          </p:cNvPr>
          <p:cNvGrpSpPr/>
          <p:nvPr/>
        </p:nvGrpSpPr>
        <p:grpSpPr>
          <a:xfrm>
            <a:off x="3621506" y="469329"/>
            <a:ext cx="4944410" cy="1291629"/>
            <a:chOff x="3393163" y="318982"/>
            <a:chExt cx="6592547" cy="17221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980905-BD7D-F2AF-D643-FFC67D74DB57}"/>
                </a:ext>
              </a:extLst>
            </p:cNvPr>
            <p:cNvGrpSpPr/>
            <p:nvPr/>
          </p:nvGrpSpPr>
          <p:grpSpPr>
            <a:xfrm>
              <a:off x="5596981" y="318982"/>
              <a:ext cx="4388729" cy="1722172"/>
              <a:chOff x="5596981" y="318982"/>
              <a:chExt cx="4388729" cy="172217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1AE667-E57F-522C-C543-3EA1CC27E2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257554">
                <a:off x="5596981" y="318982"/>
                <a:ext cx="3777703" cy="53791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6853442-E283-08E5-B8D7-03121778F7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9036" y="805911"/>
                <a:ext cx="4066674" cy="1235243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2030CA-06C2-214E-DFF5-156CB264E524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V="1">
              <a:off x="3393163" y="1423533"/>
              <a:ext cx="2525873" cy="307024"/>
            </a:xfrm>
            <a:prstGeom prst="straightConnector1">
              <a:avLst/>
            </a:prstGeom>
            <a:ln w="22225">
              <a:solidFill>
                <a:schemeClr val="accent6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9E8378-9B70-0F60-53FB-3916F3EE649B}"/>
              </a:ext>
            </a:extLst>
          </p:cNvPr>
          <p:cNvSpPr txBox="1"/>
          <p:nvPr/>
        </p:nvSpPr>
        <p:spPr>
          <a:xfrm>
            <a:off x="342005" y="2109871"/>
            <a:ext cx="44463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rgbClr val="00B0F0"/>
                </a:solidFill>
              </a:rPr>
              <a:t>Renewed interest in developing and testing equipment – Clear-Strip system (Jenkin, </a:t>
            </a:r>
            <a:r>
              <a:rPr lang="en-AU" sz="1050" dirty="0" err="1">
                <a:solidFill>
                  <a:srgbClr val="00B0F0"/>
                </a:solidFill>
              </a:rPr>
              <a:t>Desbiolles</a:t>
            </a:r>
            <a:r>
              <a:rPr lang="en-AU" sz="1050" dirty="0">
                <a:solidFill>
                  <a:srgbClr val="00B0F0"/>
                </a:solidFill>
              </a:rPr>
              <a:t> and O’Hehir - </a:t>
            </a:r>
            <a:r>
              <a:rPr lang="en-AU" sz="1050" dirty="0" err="1">
                <a:solidFill>
                  <a:srgbClr val="00B0F0"/>
                </a:solidFill>
              </a:rPr>
              <a:t>UniSA</a:t>
            </a:r>
            <a:r>
              <a:rPr lang="en-AU" sz="1050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C6E76-7D5F-6A08-02C3-FE159E192C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73" y="2754948"/>
            <a:ext cx="5919538" cy="183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0BB56-BB28-43EC-2125-AD430F55D8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24" y="2522659"/>
            <a:ext cx="3089276" cy="20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381548" y="67226"/>
            <a:ext cx="8535228" cy="166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F0"/>
                </a:solidFill>
              </a:rPr>
              <a:t>Operational Slash x Fertilizer Experiments Underway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350" dirty="0">
                <a:solidFill>
                  <a:srgbClr val="00B0F0"/>
                </a:solidFill>
              </a:rPr>
              <a:t>8 sites (WA, Vic, Tas)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350" dirty="0">
                <a:solidFill>
                  <a:srgbClr val="00B0F0"/>
                </a:solidFill>
              </a:rPr>
              <a:t>Insignificant retain vs remove slash effect at age 3 years, but experimental design issues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350" dirty="0">
                <a:solidFill>
                  <a:srgbClr val="00B0F0"/>
                </a:solidFill>
              </a:rPr>
              <a:t>Standard fertiliser (16 N: 9 P: 25 K g/tree) x2 (Hi) did not maximise growth (Volpha3)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350" dirty="0">
                <a:solidFill>
                  <a:srgbClr val="00B0F0"/>
                </a:solidFill>
              </a:rPr>
              <a:t>Response to 200 kg N/ha at 2-3 years 1-50% by 5-6 years of age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AU" sz="1350" dirty="0">
                <a:solidFill>
                  <a:srgbClr val="00B0F0"/>
                </a:solidFill>
              </a:rPr>
              <a:t>FWPA report soon available: </a:t>
            </a:r>
            <a:r>
              <a:rPr lang="en-AU" sz="900" dirty="0">
                <a:solidFill>
                  <a:srgbClr val="00B0F0"/>
                </a:solidFill>
              </a:rPr>
              <a:t>McGrath  et al “</a:t>
            </a:r>
            <a:r>
              <a:rPr lang="en-AU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Optimising Nutrition Management of Hardwood Plantations for Sustainable Productivity and Profitability” </a:t>
            </a:r>
            <a:endParaRPr lang="en-AU" sz="9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D13DF-7E41-734C-81F2-6AB5829E8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796" y="2548314"/>
            <a:ext cx="4003432" cy="21336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AB08151-6B36-EBE7-4E2A-0F4C71C9298B}"/>
              </a:ext>
            </a:extLst>
          </p:cNvPr>
          <p:cNvGrpSpPr/>
          <p:nvPr/>
        </p:nvGrpSpPr>
        <p:grpSpPr>
          <a:xfrm>
            <a:off x="178962" y="1861497"/>
            <a:ext cx="4393039" cy="3370124"/>
            <a:chOff x="238615" y="2295962"/>
            <a:chExt cx="5857385" cy="44934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9598EB-5AC5-4EA5-B369-6008C9C24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890" y="4485634"/>
              <a:ext cx="2879725" cy="2303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080328-DAA9-44E0-CE34-927F55C3F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16274" y="5709643"/>
              <a:ext cx="2879725" cy="1079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1DD963-90FD-711E-15C5-9D0761BE1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16275" y="2295962"/>
              <a:ext cx="2879725" cy="1605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975CD0-CD6F-8D72-7848-1ADFB797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16274" y="4015017"/>
              <a:ext cx="2879725" cy="1605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89C818-7B74-6139-9539-620142C50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5" y="2295962"/>
              <a:ext cx="2879725" cy="21596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74654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96753-85F7-47F0-A780-DD449926D2FE}"/>
              </a:ext>
            </a:extLst>
          </p:cNvPr>
          <p:cNvSpPr txBox="1"/>
          <p:nvPr/>
        </p:nvSpPr>
        <p:spPr>
          <a:xfrm>
            <a:off x="1178170" y="870253"/>
            <a:ext cx="6275393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F0"/>
                </a:solidFill>
              </a:rPr>
              <a:t>Key Points</a:t>
            </a:r>
          </a:p>
          <a:p>
            <a:endParaRPr lang="en-AU" sz="1350" b="1" dirty="0">
              <a:solidFill>
                <a:srgbClr val="00B0F0"/>
              </a:solidFill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Biomass removal of fine residues (foliage and small branches) risks productivity and therefore certification.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It’s probably manageable to a large extent with fertilisation.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Fertiliser costs must be included in biomass removal proposals.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Further research and modelling are needed in the Australian context.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APSIM modelling framework is an option already in use in the industry.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Removal of only top wood and branches is a lower risk option.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B0F0"/>
                </a:solidFill>
              </a:rPr>
              <a:t>There are practical options for managing fine and some woody residues.</a:t>
            </a:r>
          </a:p>
        </p:txBody>
      </p:sp>
    </p:spTree>
    <p:extLst>
      <p:ext uri="{BB962C8B-B14F-4D97-AF65-F5344CB8AC3E}">
        <p14:creationId xmlns:p14="http://schemas.microsoft.com/office/powerpoint/2010/main" val="187676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164412"/>
            <a:ext cx="4824536" cy="3783602"/>
          </a:xfrm>
        </p:spPr>
        <p:txBody>
          <a:bodyPr>
            <a:normAutofit lnSpcReduction="10000"/>
          </a:bodyPr>
          <a:lstStyle/>
          <a:p>
            <a:r>
              <a:rPr lang="en-AU" sz="2200" dirty="0"/>
              <a:t>Harvest residues can be a feedstock for renewable energy/fuel production, or retained on site to maintain site productive capacity</a:t>
            </a:r>
          </a:p>
          <a:p>
            <a:r>
              <a:rPr lang="en-AU" sz="2200" dirty="0"/>
              <a:t>BUT</a:t>
            </a:r>
          </a:p>
          <a:p>
            <a:pPr lvl="1"/>
            <a:r>
              <a:rPr lang="en-AU" sz="1800" dirty="0"/>
              <a:t>How to make this decision?</a:t>
            </a:r>
          </a:p>
          <a:p>
            <a:r>
              <a:rPr lang="en-AU" sz="2200" dirty="0"/>
              <a:t>The Rotation Optimisation Tool aims to assist managers to make decisions around:</a:t>
            </a:r>
          </a:p>
          <a:p>
            <a:pPr lvl="1"/>
            <a:r>
              <a:rPr lang="en-AU" sz="1800" dirty="0"/>
              <a:t>Harvesting method</a:t>
            </a:r>
          </a:p>
          <a:p>
            <a:pPr lvl="1"/>
            <a:r>
              <a:rPr lang="en-AU" sz="1800" dirty="0"/>
              <a:t>retention/use of harvest residues </a:t>
            </a:r>
          </a:p>
          <a:p>
            <a:pPr lvl="1"/>
            <a:r>
              <a:rPr lang="en-AU" sz="1800" dirty="0"/>
              <a:t>Fertiliser</a:t>
            </a:r>
          </a:p>
          <a:p>
            <a:pPr lvl="1"/>
            <a:r>
              <a:rPr lang="en-AU" sz="1800" dirty="0"/>
              <a:t>Re-establishment technique </a:t>
            </a:r>
          </a:p>
          <a:p>
            <a:endParaRPr lang="en-AU" sz="21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9592" y="277879"/>
            <a:ext cx="7992888" cy="639365"/>
          </a:xfrm>
        </p:spPr>
        <p:txBody>
          <a:bodyPr>
            <a:normAutofit/>
          </a:bodyPr>
          <a:lstStyle/>
          <a:p>
            <a:r>
              <a:rPr lang="en-US" dirty="0"/>
              <a:t>Rotation Optimization Tool - Development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97BAF-DCA1-A7CB-1825-6CE41441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164412"/>
            <a:ext cx="3672071" cy="349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3CA80-0E36-4DD8-CBF6-819616E5572E}"/>
              </a:ext>
            </a:extLst>
          </p:cNvPr>
          <p:cNvSpPr txBox="1"/>
          <p:nvPr/>
        </p:nvSpPr>
        <p:spPr>
          <a:xfrm>
            <a:off x="5255907" y="447052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Nambiar, E. K. S. (2010). Sustainability of Eucalypt Plantations in Australia is Failing. </a:t>
            </a:r>
            <a:r>
              <a:rPr lang="en-AU" sz="900" i="1" dirty="0"/>
              <a:t>Australian Forestry, 73, 207–208.</a:t>
            </a:r>
          </a:p>
          <a:p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1552534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05977"/>
            <a:ext cx="6912768" cy="799598"/>
          </a:xfrm>
        </p:spPr>
        <p:txBody>
          <a:bodyPr>
            <a:normAutofit/>
          </a:bodyPr>
          <a:lstStyle/>
          <a:p>
            <a:r>
              <a:rPr lang="en-AU" dirty="0"/>
              <a:t>Rotation optimisation tool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889" y="843559"/>
            <a:ext cx="4392151" cy="3923524"/>
          </a:xfrm>
        </p:spPr>
        <p:txBody>
          <a:bodyPr>
            <a:normAutofit/>
          </a:bodyPr>
          <a:lstStyle/>
          <a:p>
            <a:r>
              <a:rPr lang="en-AU" dirty="0"/>
              <a:t>Acknowledges that decisions made at harvest impact on next rotation</a:t>
            </a:r>
          </a:p>
          <a:p>
            <a:r>
              <a:rPr lang="en-AU" dirty="0"/>
              <a:t>Aim:  To integrate information around harvesting and 2</a:t>
            </a:r>
            <a:r>
              <a:rPr lang="en-AU" baseline="30000" dirty="0"/>
              <a:t>nd</a:t>
            </a:r>
            <a:r>
              <a:rPr lang="en-AU" dirty="0"/>
              <a:t> rotation productivity  and assess impacts on </a:t>
            </a:r>
            <a:r>
              <a:rPr lang="en-AU" b="1" dirty="0"/>
              <a:t>productivity</a:t>
            </a:r>
            <a:r>
              <a:rPr lang="en-AU" dirty="0"/>
              <a:t> and </a:t>
            </a:r>
            <a:r>
              <a:rPr lang="en-AU" b="1" dirty="0"/>
              <a:t>profitability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24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66BB205-0C6A-C855-528F-E756C0E1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652" y="984580"/>
            <a:ext cx="2713038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C1934-1E7B-4F62-3287-8B61C38A598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583609"/>
            <a:ext cx="5809672" cy="145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016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44761BF-60B5-17D2-C29F-5F0746861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151805"/>
            <a:ext cx="5986462" cy="857250"/>
          </a:xfrm>
        </p:spPr>
        <p:txBody>
          <a:bodyPr/>
          <a:lstStyle/>
          <a:p>
            <a:r>
              <a:rPr lang="en-AU" altLang="en-US" dirty="0"/>
              <a:t>Nutrients in slash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37B1B21-43FB-4DE0-7F5E-DEACDDAB4E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83506"/>
            <a:ext cx="3754760" cy="32111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altLang="en-US" sz="1800" dirty="0"/>
              <a:t>Slash contains substantial quantities of nutrients.</a:t>
            </a:r>
          </a:p>
          <a:p>
            <a:pPr lvl="1"/>
            <a:r>
              <a:rPr lang="en-AU" altLang="en-US" sz="1400" dirty="0"/>
              <a:t>Typically more than in the wood</a:t>
            </a:r>
            <a:r>
              <a:rPr lang="en-AU" altLang="en-US" sz="1800" dirty="0"/>
              <a:t> </a:t>
            </a:r>
          </a:p>
          <a:p>
            <a:pPr lvl="1"/>
            <a:r>
              <a:rPr lang="en-AU" altLang="en-US" sz="1400" dirty="0"/>
              <a:t>N &gt; 200 kg/ha</a:t>
            </a:r>
          </a:p>
          <a:p>
            <a:pPr lvl="1"/>
            <a:r>
              <a:rPr lang="en-AU" altLang="en-US" sz="1400" dirty="0"/>
              <a:t>P &gt; 10 kg/ha</a:t>
            </a:r>
          </a:p>
          <a:p>
            <a:pPr lvl="1"/>
            <a:r>
              <a:rPr lang="en-AU" altLang="en-US" sz="1400" dirty="0"/>
              <a:t>Ca  typically 200-600 kg/ha </a:t>
            </a:r>
          </a:p>
          <a:p>
            <a:pPr>
              <a:lnSpc>
                <a:spcPct val="90000"/>
              </a:lnSpc>
            </a:pPr>
            <a:r>
              <a:rPr lang="en-AU" altLang="en-US" sz="1800" dirty="0"/>
              <a:t>N especially prone to site loss if slash removed or burnt (volatilisation)</a:t>
            </a:r>
          </a:p>
          <a:p>
            <a:pPr>
              <a:lnSpc>
                <a:spcPct val="90000"/>
              </a:lnSpc>
            </a:pPr>
            <a:r>
              <a:rPr lang="en-AU" altLang="en-US" sz="1800" dirty="0"/>
              <a:t>Residue management impacts on how much of this nutrient capital remains on site</a:t>
            </a: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61150E4F-B1ED-0319-EFB5-9F81655FF8F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832985"/>
              </p:ext>
            </p:extLst>
          </p:nvPr>
        </p:nvGraphicFramePr>
        <p:xfrm>
          <a:off x="4211960" y="869701"/>
          <a:ext cx="4264520" cy="42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286486" imgH="6248498" progId="MSGraph.Chart.8">
                  <p:embed followColorScheme="full"/>
                </p:oleObj>
              </mc:Choice>
              <mc:Fallback>
                <p:oleObj name="Chart" r:id="rId3" imgW="6286486" imgH="6248498" progId="MSGraph.Chart.8">
                  <p:embed followColorScheme="full"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61150E4F-B1ED-0319-EFB5-9F81655FF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869701"/>
                        <a:ext cx="4264520" cy="42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7" y="205978"/>
            <a:ext cx="4942943" cy="1059942"/>
          </a:xfrm>
        </p:spPr>
        <p:txBody>
          <a:bodyPr>
            <a:normAutofit fontScale="90000"/>
          </a:bodyPr>
          <a:lstStyle/>
          <a:p>
            <a:r>
              <a:rPr lang="en-AU" dirty="0"/>
              <a:t>Productivity response to slash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8989" y="1563638"/>
            <a:ext cx="4768023" cy="288032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2 key sites were studied over 3 rotations – Cox and Carpenters</a:t>
            </a:r>
          </a:p>
          <a:p>
            <a:r>
              <a:rPr lang="en-AU" dirty="0"/>
              <a:t>Key message is that slash is important: </a:t>
            </a:r>
          </a:p>
          <a:p>
            <a:pPr lvl="1"/>
            <a:r>
              <a:rPr lang="en-AU" dirty="0"/>
              <a:t>even highly productive sites are responsive to slash retention in 3</a:t>
            </a:r>
            <a:r>
              <a:rPr lang="en-AU" baseline="30000" dirty="0"/>
              <a:t>rd</a:t>
            </a:r>
            <a:r>
              <a:rPr lang="en-AU" dirty="0"/>
              <a:t> rotation</a:t>
            </a:r>
          </a:p>
          <a:p>
            <a:pPr lvl="1"/>
            <a:r>
              <a:rPr lang="en-AU" dirty="0"/>
              <a:t>Response at both sites is not just to N – other nutrients are important, probably </a:t>
            </a:r>
            <a:r>
              <a:rPr lang="en-AU" dirty="0" err="1"/>
              <a:t>cations</a:t>
            </a: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26</a:t>
            </a:fld>
            <a:r>
              <a:rPr lang="en-AU"/>
              <a:t>  |</a:t>
            </a:r>
            <a:endParaRPr lang="en-AU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607398"/>
              </p:ext>
            </p:extLst>
          </p:nvPr>
        </p:nvGraphicFramePr>
        <p:xfrm>
          <a:off x="5482933" y="2563492"/>
          <a:ext cx="3265531" cy="237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86551" y="2401474"/>
            <a:ext cx="25551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b="1" i="1" dirty="0"/>
              <a:t>Response to slash and N fertilizer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562" y="368965"/>
            <a:ext cx="2340304" cy="203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4594" y="4545107"/>
            <a:ext cx="49429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* Mendham, D. S., Ogden, G. N., Short, T., O’Connell, A. M., Grove, T. S. &amp; Rance, S. J. (2014). Repeated harvest residue removal reduces </a:t>
            </a:r>
            <a:r>
              <a:rPr lang="en-AU" sz="1000" i="1" dirty="0"/>
              <a:t>E. globulus productivity in the 3</a:t>
            </a:r>
            <a:r>
              <a:rPr lang="en-AU" sz="1000" i="1" baseline="30000" dirty="0"/>
              <a:t>rd</a:t>
            </a:r>
            <a:r>
              <a:rPr lang="en-AU" sz="1000" i="1" dirty="0"/>
              <a:t> rotation in south-western Australia. Forest Ecology and Management, 329, 279–286.</a:t>
            </a:r>
          </a:p>
          <a:p>
            <a:br>
              <a:rPr lang="en-AU" sz="1000" dirty="0"/>
            </a:b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862728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540" y="0"/>
            <a:ext cx="6957827" cy="799598"/>
          </a:xfrm>
        </p:spPr>
        <p:txBody>
          <a:bodyPr>
            <a:normAutofit/>
          </a:bodyPr>
          <a:lstStyle/>
          <a:p>
            <a:r>
              <a:rPr lang="en-AU" dirty="0"/>
              <a:t>Key Inputs to the tool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0492" y="938939"/>
            <a:ext cx="3078342" cy="64807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Harvest method</a:t>
            </a:r>
          </a:p>
          <a:p>
            <a:pPr lvl="1">
              <a:buNone/>
            </a:pPr>
            <a:r>
              <a:rPr lang="en-AU" dirty="0"/>
              <a:t>(</a:t>
            </a:r>
            <a:r>
              <a:rPr lang="en-AU" dirty="0" err="1"/>
              <a:t>Ghaffariyan</a:t>
            </a:r>
            <a:r>
              <a:rPr lang="en-AU" dirty="0"/>
              <a:t> et al. 2012) </a:t>
            </a:r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27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81781" y="2243640"/>
            <a:ext cx="2850059" cy="10357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62000" indent="-162000" defTabSz="68580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AU" sz="2400" dirty="0"/>
              <a:t>Slash management</a:t>
            </a:r>
          </a:p>
          <a:p>
            <a:pPr marL="162000" indent="-162000">
              <a:lnSpc>
                <a:spcPct val="90000"/>
              </a:lnSpc>
              <a:spcBef>
                <a:spcPts val="450"/>
              </a:spcBef>
            </a:pPr>
            <a:r>
              <a:rPr lang="en-AU" sz="1500" dirty="0"/>
              <a:t>(costs from </a:t>
            </a:r>
            <a:r>
              <a:rPr lang="en-AU" sz="1500" dirty="0" err="1"/>
              <a:t>Ghaffariyan</a:t>
            </a:r>
            <a:r>
              <a:rPr lang="en-AU" sz="1500" dirty="0"/>
              <a:t> and </a:t>
            </a:r>
            <a:r>
              <a:rPr lang="en-AU" sz="1500" dirty="0" err="1"/>
              <a:t>Andorovski</a:t>
            </a:r>
            <a:r>
              <a:rPr lang="en-AU" sz="1500" dirty="0"/>
              <a:t> , 2011)</a:t>
            </a:r>
          </a:p>
          <a:p>
            <a:pPr marL="162000" indent="-162000" defTabSz="68580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AU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19898"/>
              </p:ext>
            </p:extLst>
          </p:nvPr>
        </p:nvGraphicFramePr>
        <p:xfrm>
          <a:off x="3203848" y="604759"/>
          <a:ext cx="5195709" cy="1196469"/>
        </p:xfrm>
        <a:graphic>
          <a:graphicData uri="http://schemas.openxmlformats.org/drawingml/2006/table">
            <a:tbl>
              <a:tblPr/>
              <a:tblGrid>
                <a:gridCol w="282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84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latin typeface="Times New Roman"/>
                          <a:ea typeface="Calibri"/>
                        </a:rPr>
                        <a:t>Harvesting method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latin typeface="Times New Roman"/>
                          <a:ea typeface="Calibri"/>
                        </a:rPr>
                        <a:t>Cost loaded onto truck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latin typeface="Times New Roman"/>
                          <a:ea typeface="Calibri"/>
                        </a:rPr>
                        <a:t>Proportion of slash left </a:t>
                      </a:r>
                      <a:r>
                        <a:rPr lang="en-AU" sz="1100" i="1">
                          <a:latin typeface="Times New Roman"/>
                          <a:ea typeface="Calibri"/>
                        </a:rPr>
                        <a:t>in situ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latin typeface="Times New Roman"/>
                          <a:ea typeface="Calibri"/>
                        </a:rPr>
                        <a:t>CTL - 2 machine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$30.62 ($3.06)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1.00 (0.00)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9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latin typeface="Times New Roman"/>
                          <a:ea typeface="Calibri"/>
                        </a:rPr>
                        <a:t>CTL with 50% biomass recovery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$36.74 ($3.67)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0.50 (0.10)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latin typeface="Times New Roman"/>
                          <a:ea typeface="Calibri"/>
                        </a:rPr>
                        <a:t>IFC with separate debarking/delimbing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$31.33 ($3.13)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0.11 (0.02)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9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latin typeface="Times New Roman"/>
                          <a:ea typeface="Calibri"/>
                        </a:rPr>
                        <a:t>IFC with integrated debarking/</a:t>
                      </a:r>
                      <a:r>
                        <a:rPr lang="en-AU" sz="1100" dirty="0" err="1">
                          <a:latin typeface="Times New Roman"/>
                          <a:ea typeface="Calibri"/>
                        </a:rPr>
                        <a:t>delimbing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$23.74 ($2.37)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0.07 (0.01)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9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latin typeface="Times New Roman"/>
                          <a:ea typeface="Calibri"/>
                        </a:rPr>
                        <a:t>Whole tree on truck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$32.12 ($3.21)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0.13 (0.03)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9924" marR="6992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421951"/>
              </p:ext>
            </p:extLst>
          </p:nvPr>
        </p:nvGraphicFramePr>
        <p:xfrm>
          <a:off x="3209709" y="1886349"/>
          <a:ext cx="5401113" cy="1991986"/>
        </p:xfrm>
        <a:graphic>
          <a:graphicData uri="http://schemas.openxmlformats.org/drawingml/2006/table">
            <a:tbl>
              <a:tblPr/>
              <a:tblGrid>
                <a:gridCol w="115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4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Option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Cost to collect slash ($/tonne)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114083" marR="114083" marT="57041" marB="5704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Retention of: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114083" marR="114083" marT="57041" marB="5704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000">
                        <a:latin typeface="Times New Roman"/>
                        <a:ea typeface="Calibri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DW, N &amp; S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P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Ca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Mg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K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Retain in-situ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$0.00 ($0.00)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 (0.2)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 (0.2)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 (0.2)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 (0.2)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1.0 (0.2)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Retain and Burn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$10.00 ($2.00)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0.1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0.5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0.5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0.5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0.4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7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Bundling then Burning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$67.30 ($13.46)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0.0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7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Raking +Bundling then burning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$35.70 ($7.14)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0.0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0.2 (0.0)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7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bundling with no burning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$57.30 ($11.46)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7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Raking+bundling with no burning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$25.70 ($5.14)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0.6 (0.1)</a:t>
                      </a:r>
                      <a:endParaRPr lang="en-AU" sz="1100" dirty="0">
                        <a:latin typeface="Times New Roman"/>
                        <a:ea typeface="Times New Roman"/>
                      </a:endParaRPr>
                    </a:p>
                  </a:txBody>
                  <a:tcPr marL="64172" marR="64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33996"/>
              </p:ext>
            </p:extLst>
          </p:nvPr>
        </p:nvGraphicFramePr>
        <p:xfrm>
          <a:off x="3203848" y="4048576"/>
          <a:ext cx="5633808" cy="810090"/>
        </p:xfrm>
        <a:graphic>
          <a:graphicData uri="http://schemas.openxmlformats.org/drawingml/2006/table">
            <a:tbl>
              <a:tblPr/>
              <a:tblGrid>
                <a:gridCol w="163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Option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Cost year 0 (</a:t>
                      </a:r>
                      <a:r>
                        <a:rPr lang="en-AU" sz="1000" i="1">
                          <a:latin typeface="Times New Roman"/>
                          <a:ea typeface="Calibri"/>
                        </a:rPr>
                        <a:t>site prep.</a:t>
                      </a:r>
                      <a:r>
                        <a:rPr lang="en-AU" sz="1000">
                          <a:latin typeface="Times New Roman"/>
                          <a:ea typeface="Calibri"/>
                        </a:rPr>
                        <a:t>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Cost year 1 (</a:t>
                      </a:r>
                      <a:r>
                        <a:rPr lang="en-AU" sz="1000" i="1">
                          <a:latin typeface="Times New Roman"/>
                          <a:ea typeface="Calibri"/>
                        </a:rPr>
                        <a:t>planting</a:t>
                      </a:r>
                      <a:r>
                        <a:rPr lang="en-AU" sz="1000">
                          <a:latin typeface="Times New Roman"/>
                          <a:ea typeface="Calibri"/>
                        </a:rPr>
                        <a:t>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Cost year 2 (</a:t>
                      </a:r>
                      <a:r>
                        <a:rPr lang="en-AU" sz="1000" i="1">
                          <a:latin typeface="Times New Roman"/>
                          <a:ea typeface="Calibri"/>
                        </a:rPr>
                        <a:t>reduction</a:t>
                      </a:r>
                      <a:r>
                        <a:rPr lang="en-AU" sz="1000">
                          <a:latin typeface="Times New Roman"/>
                          <a:ea typeface="Calibri"/>
                        </a:rPr>
                        <a:t>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Impact on productivity (proportion)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1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Coppice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$0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$0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$500 ($50)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0.9 (0.1)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1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Rip and replant (V-blade)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$500 ($50)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$500 ($50)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$0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1.0 (0.1)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1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Remound and plant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$300 ($30)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$500 ($50)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>
                          <a:latin typeface="Times New Roman"/>
                          <a:ea typeface="Calibri"/>
                        </a:rPr>
                        <a:t>$0</a:t>
                      </a:r>
                      <a:endParaRPr lang="en-AU" sz="120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000" dirty="0">
                          <a:latin typeface="Times New Roman"/>
                          <a:ea typeface="Calibri"/>
                        </a:rPr>
                        <a:t>1.0 (0.1)</a:t>
                      </a:r>
                      <a:endParaRPr lang="en-AU" sz="1200" dirty="0">
                        <a:latin typeface="Times New Roman"/>
                        <a:ea typeface="Times New Roman"/>
                      </a:endParaRPr>
                    </a:p>
                  </a:txBody>
                  <a:tcPr marL="66280" marR="662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Content Placeholder 4"/>
          <p:cNvSpPr txBox="1">
            <a:spLocks/>
          </p:cNvSpPr>
          <p:nvPr/>
        </p:nvSpPr>
        <p:spPr>
          <a:xfrm>
            <a:off x="310280" y="4157819"/>
            <a:ext cx="2609472" cy="8100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62000" indent="-162000" defTabSz="68580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AU" sz="2400" dirty="0"/>
              <a:t>Re-establishment</a:t>
            </a:r>
          </a:p>
          <a:p>
            <a:pPr marL="162000" indent="-162000">
              <a:lnSpc>
                <a:spcPct val="90000"/>
              </a:lnSpc>
              <a:spcBef>
                <a:spcPts val="450"/>
              </a:spcBef>
            </a:pPr>
            <a:r>
              <a:rPr lang="en-AU" sz="1500" dirty="0"/>
              <a:t>(estimated costs and effects)</a:t>
            </a:r>
          </a:p>
          <a:p>
            <a:pPr marL="162000" indent="-162000" defTabSz="68580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16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480"/>
            <a:ext cx="5806212" cy="799598"/>
          </a:xfrm>
        </p:spPr>
        <p:txBody>
          <a:bodyPr>
            <a:normAutofit/>
          </a:bodyPr>
          <a:lstStyle/>
          <a:p>
            <a:r>
              <a:rPr lang="en-AU" dirty="0"/>
              <a:t>Outputs from case studies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4587" y="799598"/>
            <a:ext cx="7434826" cy="407640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tool was applied to 4 hypothetical case study sites</a:t>
            </a:r>
          </a:p>
          <a:p>
            <a:pPr lvl="1"/>
            <a:r>
              <a:rPr lang="en-AU" dirty="0"/>
              <a:t>Rocky Gully, </a:t>
            </a:r>
            <a:r>
              <a:rPr lang="en-AU" b="1" dirty="0"/>
              <a:t>Manjimup</a:t>
            </a:r>
            <a:r>
              <a:rPr lang="en-AU" dirty="0"/>
              <a:t>, Busselton, Albany</a:t>
            </a:r>
          </a:p>
          <a:p>
            <a:r>
              <a:rPr lang="en-AU" dirty="0"/>
              <a:t>Case studies explored impacts of: </a:t>
            </a:r>
          </a:p>
          <a:p>
            <a:pPr lvl="1"/>
            <a:r>
              <a:rPr lang="en-AU" dirty="0"/>
              <a:t>Harvest method</a:t>
            </a:r>
          </a:p>
          <a:p>
            <a:pPr lvl="1"/>
            <a:r>
              <a:rPr lang="en-AU" dirty="0"/>
              <a:t>Slash management and site preparation</a:t>
            </a:r>
          </a:p>
          <a:p>
            <a:pPr lvl="1"/>
            <a:r>
              <a:rPr lang="en-AU" dirty="0"/>
              <a:t>Re-establishment method</a:t>
            </a:r>
          </a:p>
          <a:p>
            <a:r>
              <a:rPr lang="en-AU" dirty="0"/>
              <a:t>General assumptions included:</a:t>
            </a:r>
          </a:p>
          <a:p>
            <a:pPr lvl="1"/>
            <a:r>
              <a:rPr lang="en-AU" dirty="0"/>
              <a:t>End of the 2</a:t>
            </a:r>
            <a:r>
              <a:rPr lang="en-AU" baseline="30000" dirty="0"/>
              <a:t>nd</a:t>
            </a:r>
            <a:r>
              <a:rPr lang="en-AU" dirty="0"/>
              <a:t> rotation, and into 3</a:t>
            </a:r>
            <a:r>
              <a:rPr lang="en-AU" baseline="30000" dirty="0"/>
              <a:t>rd</a:t>
            </a:r>
            <a:r>
              <a:rPr lang="en-AU" dirty="0"/>
              <a:t> rotation</a:t>
            </a:r>
          </a:p>
          <a:p>
            <a:pPr lvl="1"/>
            <a:r>
              <a:rPr lang="en-AU" dirty="0"/>
              <a:t>log value was $100/m</a:t>
            </a:r>
            <a:r>
              <a:rPr lang="en-AU" baseline="30000" dirty="0"/>
              <a:t>3</a:t>
            </a:r>
            <a:r>
              <a:rPr lang="en-AU" dirty="0"/>
              <a:t> at the port</a:t>
            </a:r>
          </a:p>
          <a:p>
            <a:pPr lvl="1"/>
            <a:r>
              <a:rPr lang="en-AU" dirty="0"/>
              <a:t>harvest residue sale value was $20/dry tonne at farm gate</a:t>
            </a:r>
          </a:p>
          <a:p>
            <a:pPr lvl="1"/>
            <a:r>
              <a:rPr lang="en-AU" dirty="0"/>
              <a:t>loading cost for harvest residues was $5/dry tonne</a:t>
            </a:r>
          </a:p>
          <a:p>
            <a:pPr lvl="1"/>
            <a:r>
              <a:rPr lang="en-AU" dirty="0"/>
              <a:t>Slash redistribution costs (from pile to site) were $10/dry tonne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28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9103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480"/>
            <a:ext cx="7056784" cy="799598"/>
          </a:xfrm>
        </p:spPr>
        <p:txBody>
          <a:bodyPr>
            <a:normAutofit/>
          </a:bodyPr>
          <a:lstStyle/>
          <a:p>
            <a:r>
              <a:rPr lang="en-AU" dirty="0"/>
              <a:t>Impacts of harvest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29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1043608" y="771550"/>
            <a:ext cx="7264374" cy="178219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No impact of harvest method on productivity (because full nutrient replacement is assumed)</a:t>
            </a:r>
          </a:p>
          <a:p>
            <a:r>
              <a:rPr lang="en-AU" dirty="0"/>
              <a:t>Cut to length gave higher NPV then in-field chipping</a:t>
            </a:r>
          </a:p>
          <a:p>
            <a:r>
              <a:rPr lang="en-AU" dirty="0"/>
              <a:t>In field chipping with redistribution of residues gave the lowest NPV and IRR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E3FA444-79DF-2F9A-4F9C-3614831F3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947448"/>
              </p:ext>
            </p:extLst>
          </p:nvPr>
        </p:nvGraphicFramePr>
        <p:xfrm>
          <a:off x="189908" y="2287122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4536D5A-735C-4DF6-C755-46721A38B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61048"/>
              </p:ext>
            </p:extLst>
          </p:nvPr>
        </p:nvGraphicFramePr>
        <p:xfrm>
          <a:off x="2987824" y="2301040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77E4379-D041-EA68-0A89-AB3BF4C29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164760"/>
              </p:ext>
            </p:extLst>
          </p:nvPr>
        </p:nvGraphicFramePr>
        <p:xfrm>
          <a:off x="5796456" y="2298572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150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19404-4DBB-7393-D9F2-6F41ECF8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55" y="0"/>
            <a:ext cx="76232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9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480"/>
            <a:ext cx="7344816" cy="799598"/>
          </a:xfrm>
        </p:spPr>
        <p:txBody>
          <a:bodyPr>
            <a:normAutofit fontScale="90000"/>
          </a:bodyPr>
          <a:lstStyle/>
          <a:p>
            <a:r>
              <a:rPr lang="en-AU" dirty="0"/>
              <a:t>Predicted impacts of residue manipulation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1412082" y="951310"/>
            <a:ext cx="6346031" cy="135041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No significant impact on predicted productivity (as full nutrient replacement assumed)</a:t>
            </a:r>
          </a:p>
          <a:p>
            <a:r>
              <a:rPr lang="en-AU" dirty="0"/>
              <a:t>Financially better off to retain residues then to burn or sell them</a:t>
            </a:r>
          </a:p>
          <a:p>
            <a:endParaRPr lang="en-AU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94ADFA-13BF-C10F-4CF6-743A31BB3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021642"/>
              </p:ext>
            </p:extLst>
          </p:nvPr>
        </p:nvGraphicFramePr>
        <p:xfrm>
          <a:off x="323528" y="2283718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468748-EBAA-9031-0D26-7CEF4D74F1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330048"/>
              </p:ext>
            </p:extLst>
          </p:nvPr>
        </p:nvGraphicFramePr>
        <p:xfrm>
          <a:off x="3149111" y="2283718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3FAB910-21C0-B532-8701-34BE7D08F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635864"/>
              </p:ext>
            </p:extLst>
          </p:nvPr>
        </p:nvGraphicFramePr>
        <p:xfrm>
          <a:off x="5974694" y="2283718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852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480"/>
            <a:ext cx="6264696" cy="799598"/>
          </a:xfrm>
        </p:spPr>
        <p:txBody>
          <a:bodyPr>
            <a:normAutofit/>
          </a:bodyPr>
          <a:lstStyle/>
          <a:p>
            <a:r>
              <a:rPr lang="en-AU" dirty="0"/>
              <a:t>Predicted impact of fertilizer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31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1412082" y="951310"/>
            <a:ext cx="7408390" cy="1260400"/>
          </a:xfrm>
        </p:spPr>
        <p:txBody>
          <a:bodyPr/>
          <a:lstStyle/>
          <a:p>
            <a:r>
              <a:rPr lang="en-AU" dirty="0"/>
              <a:t>Fertilizer had a big impact on productivity and NPV</a:t>
            </a:r>
          </a:p>
          <a:p>
            <a:r>
              <a:rPr lang="en-AU" dirty="0"/>
              <a:t>Lower impact on IRR, especially at low productivity sites</a:t>
            </a:r>
          </a:p>
          <a:p>
            <a:endParaRPr lang="en-AU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A6B77B1-5B85-5CD4-84A3-01896F5EBC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211754"/>
              </p:ext>
            </p:extLst>
          </p:nvPr>
        </p:nvGraphicFramePr>
        <p:xfrm>
          <a:off x="372715" y="2145642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E3B760D-8CB6-8FF2-EB06-8BCFA8655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376910"/>
              </p:ext>
            </p:extLst>
          </p:nvPr>
        </p:nvGraphicFramePr>
        <p:xfrm>
          <a:off x="3132000" y="2211710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1A85006-2239-731F-B3CE-BF3E61621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144749"/>
              </p:ext>
            </p:extLst>
          </p:nvPr>
        </p:nvGraphicFramePr>
        <p:xfrm>
          <a:off x="5796456" y="2145642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980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480"/>
            <a:ext cx="6264696" cy="799598"/>
          </a:xfrm>
        </p:spPr>
        <p:txBody>
          <a:bodyPr>
            <a:normAutofit fontScale="90000"/>
          </a:bodyPr>
          <a:lstStyle/>
          <a:p>
            <a:r>
              <a:rPr lang="en-AU" dirty="0"/>
              <a:t>Predicted impact of re-establishment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32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83568" y="1221340"/>
            <a:ext cx="7848872" cy="1228229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Coppice had lower predicted productivity, but similar NPV and IRR</a:t>
            </a:r>
          </a:p>
          <a:p>
            <a:r>
              <a:rPr lang="en-AU" dirty="0"/>
              <a:t>Seedlings into unburnt slash had higher predicted NPV</a:t>
            </a:r>
          </a:p>
          <a:p>
            <a:r>
              <a:rPr lang="en-AU" dirty="0"/>
              <a:t>Seedlings with slash burnt had similar NPV to coppice, but lower IRR because of the up-front costs.</a:t>
            </a:r>
          </a:p>
          <a:p>
            <a:endParaRPr lang="en-AU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87A2F4B-00EF-FDB9-D79C-878FDB9E9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830958"/>
              </p:ext>
            </p:extLst>
          </p:nvPr>
        </p:nvGraphicFramePr>
        <p:xfrm>
          <a:off x="179512" y="2355726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0BE56E-EFEA-0679-2F11-10435590B3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375414"/>
              </p:ext>
            </p:extLst>
          </p:nvPr>
        </p:nvGraphicFramePr>
        <p:xfrm>
          <a:off x="3023988" y="2355726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89A6AF-D8B8-4F48-2F3C-95B1198FF8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29605"/>
              </p:ext>
            </p:extLst>
          </p:nvPr>
        </p:nvGraphicFramePr>
        <p:xfrm>
          <a:off x="5770174" y="2355726"/>
          <a:ext cx="28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10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082" y="205978"/>
            <a:ext cx="5806212" cy="799598"/>
          </a:xfrm>
        </p:spPr>
        <p:txBody>
          <a:bodyPr>
            <a:normAutofit/>
          </a:bodyPr>
          <a:lstStyle/>
          <a:p>
            <a:r>
              <a:rPr lang="en-AU" dirty="0"/>
              <a:t>Conclusions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85646" y="1275607"/>
            <a:ext cx="5994666" cy="3024335"/>
          </a:xfrm>
        </p:spPr>
        <p:txBody>
          <a:bodyPr>
            <a:normAutofit fontScale="92500"/>
          </a:bodyPr>
          <a:lstStyle/>
          <a:p>
            <a:r>
              <a:rPr lang="en-AU" dirty="0"/>
              <a:t>The Rotation Optimisation Tool offers a means for plantation managers to explore the costs, benefits and productivity implications of management choices around harvest</a:t>
            </a:r>
          </a:p>
          <a:p>
            <a:r>
              <a:rPr lang="en-AU" dirty="0"/>
              <a:t>Inputs are transparent and up to the user </a:t>
            </a:r>
            <a:r>
              <a:rPr lang="en-AU"/>
              <a:t>to input</a:t>
            </a:r>
            <a:endParaRPr lang="en-AU" dirty="0"/>
          </a:p>
          <a:p>
            <a:r>
              <a:rPr lang="en-AU" dirty="0"/>
              <a:t>Hypothetical case studies showed that cut to length harvesting with slash retained at site tended to be the best option for both productivity and profitability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33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43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5D726-28FE-6996-F651-C3043BC96D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92" y="0"/>
            <a:ext cx="70474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4BFE64-4DD7-5312-0621-05B05034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06" y="0"/>
            <a:ext cx="7489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1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34433-8777-612A-44D3-C41A36B3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80" y="0"/>
            <a:ext cx="74882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43E28-37A6-D631-3C60-2DCE9689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07" y="0"/>
            <a:ext cx="78059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0CC56-321F-8BF8-425D-EC2D78DB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-20538"/>
            <a:ext cx="7862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89FDD-210B-064F-BBEE-08056384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94" y="0"/>
            <a:ext cx="82336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2917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D8E90505-5F78-4B7F-B48D-2FB00D1BB04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4E4DF566-B70F-4928-80E7-694B9E9A2FBD}"/>
    </a:ext>
  </a:extLst>
</a:theme>
</file>

<file path=ppt/theme/theme3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0398C969-54DD-46EF-89D3-EBAEE5270F10}"/>
    </a:ext>
  </a:extLst>
</a:theme>
</file>

<file path=ppt/theme/theme4.xml><?xml version="1.0" encoding="utf-8"?>
<a:theme xmlns:a="http://schemas.openxmlformats.org/drawingml/2006/main" name="Data61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83853432-11B4-49DC-8E1B-8FA6CFB2F4E0}"/>
    </a:ext>
  </a:extLst>
</a:theme>
</file>

<file path=ppt/theme/theme5.xml><?xml version="1.0" encoding="utf-8"?>
<a:theme xmlns:a="http://schemas.openxmlformats.org/drawingml/2006/main" name="MNF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02E87599-44C4-42C3-BED7-5FF59534C5EF}"/>
    </a:ext>
  </a:extLst>
</a:theme>
</file>

<file path=ppt/theme/theme6.xml><?xml version="1.0" encoding="utf-8"?>
<a:theme xmlns:a="http://schemas.openxmlformats.org/drawingml/2006/main" name="MNF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1D630F70-31C1-47EA-9A5C-0993FCC783EC}"/>
    </a:ext>
  </a:extLst>
</a:theme>
</file>

<file path=ppt/theme/theme7.xml><?xml version="1.0" encoding="utf-8"?>
<a:theme xmlns:a="http://schemas.openxmlformats.org/drawingml/2006/main" name="Wordmark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5D5CE2B9-9AB1-444B-84B0-F100492FB77D}"/>
    </a:ext>
  </a:extLst>
</a:theme>
</file>

<file path=ppt/theme/theme8.xml><?xml version="1.0" encoding="utf-8"?>
<a:theme xmlns:a="http://schemas.openxmlformats.org/drawingml/2006/main" name="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4F9F179C-FC55-4406-9372-ACB71F56CD80}" vid="{28CA8483-C027-4DC1-BB4B-A94F6F059FF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16.9 Widescreen</Template>
  <TotalTime>10883</TotalTime>
  <Words>1676</Words>
  <Application>Microsoft Office PowerPoint</Application>
  <PresentationFormat>On-screen Show (16:9)</PresentationFormat>
  <Paragraphs>245</Paragraphs>
  <Slides>33</Slides>
  <Notes>18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Times New Roman</vt:lpstr>
      <vt:lpstr>CSIRO vertical</vt:lpstr>
      <vt:lpstr>CSIRO horizontal</vt:lpstr>
      <vt:lpstr>Data61 vertical</vt:lpstr>
      <vt:lpstr>Data61 horizontal</vt:lpstr>
      <vt:lpstr>MNF vertical</vt:lpstr>
      <vt:lpstr>MNF horizontal</vt:lpstr>
      <vt:lpstr>Wordmark vertical</vt:lpstr>
      <vt:lpstr>Wordmark horizontal</vt:lpstr>
      <vt:lpstr>Chart</vt:lpstr>
      <vt:lpstr>Capturing the value of residues – on site or off site?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 Optimization Tool - Development</vt:lpstr>
      <vt:lpstr>Rotation optimisation tool</vt:lpstr>
      <vt:lpstr>Nutrients in slash</vt:lpstr>
      <vt:lpstr>Productivity response to slash management</vt:lpstr>
      <vt:lpstr>Key Inputs to the tool</vt:lpstr>
      <vt:lpstr>Outputs from case studies</vt:lpstr>
      <vt:lpstr>Impacts of harvest method</vt:lpstr>
      <vt:lpstr>Predicted impacts of residue manipulation</vt:lpstr>
      <vt:lpstr>Predicted impact of fertilizer</vt:lpstr>
      <vt:lpstr>Predicted impact of re-establishment method</vt:lpstr>
      <vt:lpstr>Conclusions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success: the benefits of Natural Capital Accounting How the Perennial Prosperity Project uses Natural Capital Accounting to quantify and track the multiple benefits trees provide to farming enterprises</dc:title>
  <dc:creator>Mendham, Daniel (Environment, Sandy Bay)</dc:creator>
  <cp:lastModifiedBy>Daniel Mendham</cp:lastModifiedBy>
  <cp:revision>2</cp:revision>
  <cp:lastPrinted>2019-07-25T05:14:36Z</cp:lastPrinted>
  <dcterms:created xsi:type="dcterms:W3CDTF">2023-06-01T22:57:13Z</dcterms:created>
  <dcterms:modified xsi:type="dcterms:W3CDTF">2023-08-20T23:40:57Z</dcterms:modified>
</cp:coreProperties>
</file>